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69" r:id="rId5"/>
    <p:sldId id="280" r:id="rId6"/>
    <p:sldId id="283" r:id="rId7"/>
    <p:sldId id="278" r:id="rId8"/>
    <p:sldId id="277" r:id="rId9"/>
    <p:sldId id="282" r:id="rId10"/>
  </p:sldIdLst>
  <p:sldSz cx="12192000" cy="6858000"/>
  <p:notesSz cx="6858000" cy="9144000"/>
  <p:custDataLst>
    <p:tags r:id="rId13"/>
  </p:custData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D90"/>
    <a:srgbClr val="57B9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7" autoAdjust="0"/>
  </p:normalViewPr>
  <p:slideViewPr>
    <p:cSldViewPr snapToGrid="0">
      <p:cViewPr varScale="1">
        <p:scale>
          <a:sx n="109" d="100"/>
          <a:sy n="109" d="100"/>
        </p:scale>
        <p:origin x="67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B021ECB-E5E0-4559-8547-6932920D41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E4CF2C2B-73AD-432B-B1BA-5B137A9119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27279A-3E34-4139-96E8-B748F2CAADEF}" type="datetimeFigureOut">
              <a:rPr lang="en-US" smtClean="0"/>
              <a:t>5/8/2024</a:t>
            </a:fld>
            <a:endParaRPr lang="en-US" dirty="0"/>
          </a:p>
        </p:txBody>
      </p:sp>
      <p:sp>
        <p:nvSpPr>
          <p:cNvPr id="4" name="Footer Placeholder 3">
            <a:extLst>
              <a:ext uri="{FF2B5EF4-FFF2-40B4-BE49-F238E27FC236}">
                <a16:creationId xmlns:a16="http://schemas.microsoft.com/office/drawing/2014/main" xmlns="" id="{8C4522B6-75F6-4142-8CF8-E07CFD9423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FA33A631-D0FF-49E5-BEA5-A81351C110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6DC40A-A0FF-4BB0-B2CF-A3A4D00A3021}" type="slidenum">
              <a:rPr lang="en-US" smtClean="0"/>
              <a:t>‹#›</a:t>
            </a:fld>
            <a:endParaRPr lang="en-US" dirty="0"/>
          </a:p>
        </p:txBody>
      </p:sp>
    </p:spTree>
    <p:extLst>
      <p:ext uri="{BB962C8B-B14F-4D97-AF65-F5344CB8AC3E}">
        <p14:creationId xmlns:p14="http://schemas.microsoft.com/office/powerpoint/2010/main" val="2074843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0B447-CB0C-4DAF-89A8-27D8B9E7E434}" type="datetimeFigureOut">
              <a:rPr lang="en-US" smtClean="0"/>
              <a:t>5/8/2024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6E128-7848-41C8-9D17-DA3B35E5052C}" type="slidenum">
              <a:rPr lang="en-US" smtClean="0"/>
              <a:t>‹#›</a:t>
            </a:fld>
            <a:endParaRPr lang="en-US" dirty="0"/>
          </a:p>
        </p:txBody>
      </p:sp>
    </p:spTree>
    <p:extLst>
      <p:ext uri="{BB962C8B-B14F-4D97-AF65-F5344CB8AC3E}">
        <p14:creationId xmlns:p14="http://schemas.microsoft.com/office/powerpoint/2010/main" val="405810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1</a:t>
            </a:fld>
            <a:endParaRPr lang="en-US" dirty="0"/>
          </a:p>
        </p:txBody>
      </p:sp>
    </p:spTree>
    <p:extLst>
      <p:ext uri="{BB962C8B-B14F-4D97-AF65-F5344CB8AC3E}">
        <p14:creationId xmlns:p14="http://schemas.microsoft.com/office/powerpoint/2010/main" val="188168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13" marR="0" lvl="0" indent="-176213"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88900" algn="l"/>
              </a:tabLst>
              <a:defRPr/>
            </a:pPr>
            <a:r>
              <a:rPr lang="en-US" b="0" i="0" dirty="0" smtClean="0">
                <a:solidFill>
                  <a:srgbClr val="0D0D0D"/>
                </a:solidFill>
                <a:effectLst/>
                <a:highlight>
                  <a:srgbClr val="FFFFFF"/>
                </a:highlight>
                <a:latin typeface="Söhne"/>
              </a:rPr>
              <a:t>These include wide range of data, such as browsing history, social media interactions, online purchases, location information, and more. </a:t>
            </a:r>
          </a:p>
          <a:p>
            <a:pPr marL="176213" marR="0" lvl="0" indent="-176213"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88900" algn="l"/>
              </a:tabLst>
              <a:defRPr/>
            </a:pPr>
            <a:r>
              <a:rPr lang="en-US" sz="1100" b="0" i="0" dirty="0" smtClean="0">
                <a:solidFill>
                  <a:srgbClr val="0D0D0D"/>
                </a:solidFill>
                <a:effectLst/>
                <a:highlight>
                  <a:srgbClr val="FFFFFF"/>
                </a:highlight>
                <a:latin typeface="Söhne"/>
              </a:rPr>
              <a:t>Social Media Activity: Posts, comments, likes, shares, and messages on social media platforms create a digital trail of one's online interactions. </a:t>
            </a:r>
            <a:r>
              <a:rPr lang="en-US" sz="1100" b="0" i="0" smtClean="0">
                <a:solidFill>
                  <a:srgbClr val="0D0D0D"/>
                </a:solidFill>
                <a:effectLst/>
                <a:highlight>
                  <a:srgbClr val="FFFFFF"/>
                </a:highlight>
                <a:latin typeface="Söhne"/>
              </a:rPr>
              <a:t>For example, a series of posts and comments on a political issue can reflect an individual's stance and interests in social and political matters.</a:t>
            </a:r>
          </a:p>
          <a:p>
            <a:pPr marL="176213" marR="0" lvl="0" indent="-176213"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88900" algn="l"/>
              </a:tabLst>
              <a:defRPr/>
            </a:pPr>
            <a:endParaRPr kumimoji="0" lang="en-US" altLang="en-US"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B2D6E128-7848-41C8-9D17-DA3B35E5052C}" type="slidenum">
              <a:rPr lang="en-US" smtClean="0"/>
              <a:t>2</a:t>
            </a:fld>
            <a:endParaRPr lang="en-US" dirty="0"/>
          </a:p>
        </p:txBody>
      </p:sp>
    </p:spTree>
    <p:extLst>
      <p:ext uri="{BB962C8B-B14F-4D97-AF65-F5344CB8AC3E}">
        <p14:creationId xmlns:p14="http://schemas.microsoft.com/office/powerpoint/2010/main" val="277827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defRPr/>
            </a:pPr>
            <a:r>
              <a:rPr lang="en-US" sz="1100" b="0" i="0" dirty="0" smtClean="0">
                <a:solidFill>
                  <a:srgbClr val="0D0D0D"/>
                </a:solidFill>
                <a:effectLst/>
                <a:highlight>
                  <a:srgbClr val="FFFFFF"/>
                </a:highlight>
                <a:latin typeface="Söhne"/>
              </a:rPr>
              <a:t>Online privacy refers to the right of individuals to control the collection, use, and disclosure of their personal information when engaging in activities on the internet.</a:t>
            </a:r>
          </a:p>
          <a:p>
            <a:pPr marL="285750" indent="-285750" algn="just">
              <a:buFont typeface="Arial" panose="020B0604020202020204" pitchFamily="34" charset="0"/>
              <a:buChar char="•"/>
              <a:defRPr/>
            </a:pPr>
            <a:endParaRPr kumimoji="0" lang="en-US" sz="1100" u="none" strike="noStrike" kern="1200" cap="none" spc="0" normalizeH="0" baseline="0" noProof="0" dirty="0" smtClean="0">
              <a:ln>
                <a:noFill/>
              </a:ln>
              <a:solidFill>
                <a:srgbClr val="0D0D0D"/>
              </a:solidFill>
              <a:highlight>
                <a:srgbClr val="FFFFFF"/>
              </a:highlight>
              <a:uLnTx/>
              <a:uFillTx/>
              <a:latin typeface="Söhne"/>
              <a:ea typeface="+mn-ea"/>
              <a:cs typeface="+mn-cs"/>
            </a:endParaRPr>
          </a:p>
          <a:p>
            <a:pPr marL="285750" indent="-285750" algn="just">
              <a:buFont typeface="Arial" panose="020B0604020202020204" pitchFamily="34" charset="0"/>
              <a:buChar char="•"/>
              <a:defRPr/>
            </a:pPr>
            <a:r>
              <a:rPr lang="en-US" sz="1100" b="0" i="0" dirty="0" smtClean="0">
                <a:solidFill>
                  <a:srgbClr val="0D0D0D"/>
                </a:solidFill>
                <a:effectLst/>
                <a:highlight>
                  <a:srgbClr val="FFFFFF"/>
                </a:highlight>
                <a:latin typeface="Söhne"/>
              </a:rPr>
              <a:t>Online security involves the implementation of measures and practices to safeguard digital assets, such as data, devices, and networks, from cyber threats and attacks.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76213" marR="0" lvl="0" indent="-176213"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88900" algn="l"/>
              </a:tabLst>
              <a:defRPr/>
            </a:pPr>
            <a:endParaRPr kumimoji="0" lang="en-US" altLang="en-US"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B2D6E128-7848-41C8-9D17-DA3B35E5052C}" type="slidenum">
              <a:rPr lang="en-US" smtClean="0"/>
              <a:t>4</a:t>
            </a:fld>
            <a:endParaRPr lang="en-US" dirty="0"/>
          </a:p>
        </p:txBody>
      </p:sp>
    </p:spTree>
    <p:extLst>
      <p:ext uri="{BB962C8B-B14F-4D97-AF65-F5344CB8AC3E}">
        <p14:creationId xmlns:p14="http://schemas.microsoft.com/office/powerpoint/2010/main" val="255953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Treat others with kindness, empathy, and respect in all online interactions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Protecting Privacy: Safeguard personal information and respect the privacy of others.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Prioritize online safety and security by implementing strong passwords, 2FA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Digital Footprint Management: Understand the implications of digital footprints and manage online presence responsibly.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Ethical Use of Technology: Use technology ethically and responsibly, respecting terms of service, user agreements, and community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srgbClr val="FF0000"/>
                </a:solidFill>
                <a:effectLst/>
                <a:highlight>
                  <a:srgbClr val="FFFFFF"/>
                </a:highlight>
                <a:latin typeface="Söhne"/>
              </a:rPr>
              <a:t>Etiquette refers to the customary code of polite behavior and social conventions observed in various contexts, including personal, professional, and social interactions. Etiquette guides individuals on how to conduct themselves appropriately, show respect for others, and navigate social situations with grace and consideration.</a:t>
            </a:r>
            <a:endParaRPr lang="en-US" sz="1200" dirty="0" smtClean="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5</a:t>
            </a:fld>
            <a:endParaRPr lang="en-US" dirty="0"/>
          </a:p>
        </p:txBody>
      </p:sp>
    </p:spTree>
    <p:extLst>
      <p:ext uri="{BB962C8B-B14F-4D97-AF65-F5344CB8AC3E}">
        <p14:creationId xmlns:p14="http://schemas.microsoft.com/office/powerpoint/2010/main" val="142056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DFF771E-C08F-409D-95E9-1024C4084B56}"/>
              </a:ext>
            </a:extLst>
          </p:cNvPr>
          <p:cNvSpPr/>
          <p:nvPr userDrawn="1"/>
        </p:nvSpPr>
        <p:spPr>
          <a:xfrm>
            <a:off x="0" y="-32004"/>
            <a:ext cx="12192000" cy="692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xmlns="" id="{DC2FF076-3E45-4FBB-AB10-CB6A07F6B0B3}"/>
              </a:ext>
            </a:extLst>
          </p:cNvPr>
          <p:cNvSpPr>
            <a:spLocks noGrp="1"/>
          </p:cNvSpPr>
          <p:nvPr>
            <p:ph type="pic" sz="quarter" idx="15"/>
          </p:nvPr>
        </p:nvSpPr>
        <p:spPr>
          <a:xfrm>
            <a:off x="0" y="-32004"/>
            <a:ext cx="12192000" cy="6912864"/>
          </a:xfrm>
        </p:spPr>
        <p:txBody>
          <a:bodyPr/>
          <a:lstStyle>
            <a:lvl1pPr marL="0" indent="0" algn="ctr">
              <a:buNone/>
              <a:defRPr/>
            </a:lvl1pPr>
          </a:lstStyle>
          <a:p>
            <a:r>
              <a:rPr lang="en-US"/>
              <a:t>Click icon to add picture</a:t>
            </a:r>
            <a:endParaRPr lang="en-US" dirty="0"/>
          </a:p>
        </p:txBody>
      </p:sp>
      <p:sp>
        <p:nvSpPr>
          <p:cNvPr id="12" name="Rectangle 3">
            <a:extLst>
              <a:ext uri="{FF2B5EF4-FFF2-40B4-BE49-F238E27FC236}">
                <a16:creationId xmlns:a16="http://schemas.microsoft.com/office/drawing/2014/main" xmlns="" id="{63483F35-9564-4CAF-9610-9557CD25DED4}"/>
              </a:ext>
            </a:extLst>
          </p:cNvPr>
          <p:cNvSpPr/>
          <p:nvPr userDrawn="1"/>
        </p:nvSpPr>
        <p:spPr>
          <a:xfrm>
            <a:off x="0" y="-32004"/>
            <a:ext cx="2564804" cy="6922008"/>
          </a:xfrm>
          <a:custGeom>
            <a:avLst/>
            <a:gdLst>
              <a:gd name="connsiteX0" fmla="*/ 0 w 2640648"/>
              <a:gd name="connsiteY0" fmla="*/ 0 h 6859749"/>
              <a:gd name="connsiteX1" fmla="*/ 2640648 w 2640648"/>
              <a:gd name="connsiteY1" fmla="*/ 0 h 6859749"/>
              <a:gd name="connsiteX2" fmla="*/ 2640648 w 2640648"/>
              <a:gd name="connsiteY2" fmla="*/ 6859749 h 6859749"/>
              <a:gd name="connsiteX3" fmla="*/ 0 w 2640648"/>
              <a:gd name="connsiteY3" fmla="*/ 6859749 h 6859749"/>
              <a:gd name="connsiteX4" fmla="*/ 0 w 2640648"/>
              <a:gd name="connsiteY4" fmla="*/ 0 h 6859749"/>
              <a:gd name="connsiteX0" fmla="*/ 0 w 2640648"/>
              <a:gd name="connsiteY0" fmla="*/ 0 h 6859749"/>
              <a:gd name="connsiteX1" fmla="*/ 1999625 w 2640648"/>
              <a:gd name="connsiteY1" fmla="*/ 0 h 6859749"/>
              <a:gd name="connsiteX2" fmla="*/ 2640648 w 2640648"/>
              <a:gd name="connsiteY2" fmla="*/ 6859749 h 6859749"/>
              <a:gd name="connsiteX3" fmla="*/ 0 w 2640648"/>
              <a:gd name="connsiteY3" fmla="*/ 6859749 h 6859749"/>
              <a:gd name="connsiteX4" fmla="*/ 0 w 2640648"/>
              <a:gd name="connsiteY4" fmla="*/ 0 h 6859749"/>
              <a:gd name="connsiteX0" fmla="*/ 0 w 2046760"/>
              <a:gd name="connsiteY0" fmla="*/ 0 h 6859749"/>
              <a:gd name="connsiteX1" fmla="*/ 1999625 w 2046760"/>
              <a:gd name="connsiteY1" fmla="*/ 0 h 6859749"/>
              <a:gd name="connsiteX2" fmla="*/ 2046760 w 2046760"/>
              <a:gd name="connsiteY2" fmla="*/ 6859749 h 6859749"/>
              <a:gd name="connsiteX3" fmla="*/ 0 w 2046760"/>
              <a:gd name="connsiteY3" fmla="*/ 6859749 h 6859749"/>
              <a:gd name="connsiteX4" fmla="*/ 0 w 2046760"/>
              <a:gd name="connsiteY4" fmla="*/ 0 h 6859749"/>
              <a:gd name="connsiteX0" fmla="*/ 0 w 2567481"/>
              <a:gd name="connsiteY0" fmla="*/ 0 h 6859749"/>
              <a:gd name="connsiteX1" fmla="*/ 1999625 w 2567481"/>
              <a:gd name="connsiteY1" fmla="*/ 0 h 6859749"/>
              <a:gd name="connsiteX2" fmla="*/ 2046760 w 2567481"/>
              <a:gd name="connsiteY2" fmla="*/ 6859749 h 6859749"/>
              <a:gd name="connsiteX3" fmla="*/ 0 w 2567481"/>
              <a:gd name="connsiteY3" fmla="*/ 6859749 h 6859749"/>
              <a:gd name="connsiteX4" fmla="*/ 0 w 2567481"/>
              <a:gd name="connsiteY4" fmla="*/ 0 h 6859749"/>
              <a:gd name="connsiteX0" fmla="*/ 0 w 2606088"/>
              <a:gd name="connsiteY0" fmla="*/ 0 h 6859749"/>
              <a:gd name="connsiteX1" fmla="*/ 1999625 w 2606088"/>
              <a:gd name="connsiteY1" fmla="*/ 0 h 6859749"/>
              <a:gd name="connsiteX2" fmla="*/ 2046760 w 2606088"/>
              <a:gd name="connsiteY2" fmla="*/ 6859749 h 6859749"/>
              <a:gd name="connsiteX3" fmla="*/ 0 w 2606088"/>
              <a:gd name="connsiteY3" fmla="*/ 6859749 h 6859749"/>
              <a:gd name="connsiteX4" fmla="*/ 0 w 2606088"/>
              <a:gd name="connsiteY4" fmla="*/ 0 h 6859749"/>
              <a:gd name="connsiteX0" fmla="*/ 0 w 2600807"/>
              <a:gd name="connsiteY0" fmla="*/ 0 h 6859749"/>
              <a:gd name="connsiteX1" fmla="*/ 1980771 w 2600807"/>
              <a:gd name="connsiteY1" fmla="*/ 0 h 6859749"/>
              <a:gd name="connsiteX2" fmla="*/ 2046760 w 2600807"/>
              <a:gd name="connsiteY2" fmla="*/ 6859749 h 6859749"/>
              <a:gd name="connsiteX3" fmla="*/ 0 w 2600807"/>
              <a:gd name="connsiteY3" fmla="*/ 6859749 h 6859749"/>
              <a:gd name="connsiteX4" fmla="*/ 0 w 2600807"/>
              <a:gd name="connsiteY4" fmla="*/ 0 h 6859749"/>
              <a:gd name="connsiteX0" fmla="*/ 0 w 2592015"/>
              <a:gd name="connsiteY0" fmla="*/ 0 h 6859749"/>
              <a:gd name="connsiteX1" fmla="*/ 1980771 w 2592015"/>
              <a:gd name="connsiteY1" fmla="*/ 0 h 6859749"/>
              <a:gd name="connsiteX2" fmla="*/ 2046760 w 2592015"/>
              <a:gd name="connsiteY2" fmla="*/ 6859749 h 6859749"/>
              <a:gd name="connsiteX3" fmla="*/ 0 w 2592015"/>
              <a:gd name="connsiteY3" fmla="*/ 6859749 h 6859749"/>
              <a:gd name="connsiteX4" fmla="*/ 0 w 2592015"/>
              <a:gd name="connsiteY4" fmla="*/ 0 h 6859749"/>
              <a:gd name="connsiteX0" fmla="*/ 0 w 2592015"/>
              <a:gd name="connsiteY0" fmla="*/ 0 h 6859749"/>
              <a:gd name="connsiteX1" fmla="*/ 1980771 w 2592015"/>
              <a:gd name="connsiteY1" fmla="*/ 0 h 6859749"/>
              <a:gd name="connsiteX2" fmla="*/ 2046760 w 2592015"/>
              <a:gd name="connsiteY2" fmla="*/ 6859749 h 6859749"/>
              <a:gd name="connsiteX3" fmla="*/ 0 w 2592015"/>
              <a:gd name="connsiteY3" fmla="*/ 6859749 h 6859749"/>
              <a:gd name="connsiteX4" fmla="*/ 0 w 2592015"/>
              <a:gd name="connsiteY4" fmla="*/ 0 h 6859749"/>
              <a:gd name="connsiteX0" fmla="*/ 0 w 2564804"/>
              <a:gd name="connsiteY0" fmla="*/ 0 h 6859749"/>
              <a:gd name="connsiteX1" fmla="*/ 1980771 w 2564804"/>
              <a:gd name="connsiteY1" fmla="*/ 0 h 6859749"/>
              <a:gd name="connsiteX2" fmla="*/ 2046760 w 2564804"/>
              <a:gd name="connsiteY2" fmla="*/ 6859749 h 6859749"/>
              <a:gd name="connsiteX3" fmla="*/ 0 w 2564804"/>
              <a:gd name="connsiteY3" fmla="*/ 6859749 h 6859749"/>
              <a:gd name="connsiteX4" fmla="*/ 0 w 2564804"/>
              <a:gd name="connsiteY4" fmla="*/ 0 h 685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804" h="6859749">
                <a:moveTo>
                  <a:pt x="0" y="0"/>
                </a:moveTo>
                <a:lnTo>
                  <a:pt x="1980771" y="0"/>
                </a:lnTo>
                <a:cubicBezTo>
                  <a:pt x="2005910" y="174979"/>
                  <a:pt x="3237679" y="2838634"/>
                  <a:pt x="2046760" y="6859749"/>
                </a:cubicBezTo>
                <a:lnTo>
                  <a:pt x="0" y="68597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xmlns="" id="{0919C2D0-427E-4EC2-97CA-5894246E3C7C}"/>
              </a:ext>
            </a:extLst>
          </p:cNvPr>
          <p:cNvSpPr>
            <a:spLocks noGrp="1"/>
          </p:cNvSpPr>
          <p:nvPr>
            <p:ph type="body" sz="quarter" idx="14" hasCustomPrompt="1"/>
          </p:nvPr>
        </p:nvSpPr>
        <p:spPr>
          <a:xfrm>
            <a:off x="3106594" y="3787548"/>
            <a:ext cx="7148512" cy="1382712"/>
          </a:xfrm>
        </p:spPr>
        <p:txBody>
          <a:bodyPr>
            <a:normAutofit/>
          </a:bodyPr>
          <a:lstStyle>
            <a:lvl1pPr marL="0" indent="0">
              <a:buNone/>
              <a:defRPr sz="4100">
                <a:solidFill>
                  <a:schemeClr val="tx1">
                    <a:lumMod val="65000"/>
                    <a:lumOff val="35000"/>
                  </a:schemeClr>
                </a:solidFill>
                <a:effectLst>
                  <a:outerShdw blurRad="38100" dist="38100" dir="2700000" algn="tl">
                    <a:srgbClr val="000000">
                      <a:alpha val="43137"/>
                    </a:srgbClr>
                  </a:outerShdw>
                </a:effectLst>
              </a:defRPr>
            </a:lvl1pPr>
          </a:lstStyle>
          <a:p>
            <a:pPr lvl="0"/>
            <a:r>
              <a:rPr lang="en-US" dirty="0"/>
              <a:t>Click to add subtitle</a:t>
            </a:r>
          </a:p>
        </p:txBody>
      </p:sp>
      <p:sp>
        <p:nvSpPr>
          <p:cNvPr id="15" name="Title 14">
            <a:extLst>
              <a:ext uri="{FF2B5EF4-FFF2-40B4-BE49-F238E27FC236}">
                <a16:creationId xmlns:a16="http://schemas.microsoft.com/office/drawing/2014/main" xmlns="" id="{25FE897E-283F-4CA2-A452-0F26A45C137E}"/>
              </a:ext>
            </a:extLst>
          </p:cNvPr>
          <p:cNvSpPr>
            <a:spLocks noGrp="1"/>
          </p:cNvSpPr>
          <p:nvPr>
            <p:ph type="title" hasCustomPrompt="1"/>
          </p:nvPr>
        </p:nvSpPr>
        <p:spPr>
          <a:xfrm>
            <a:off x="3061689" y="2349659"/>
            <a:ext cx="8292111" cy="1399667"/>
          </a:xfrm>
        </p:spPr>
        <p:txBody>
          <a:bodyPr anchor="b">
            <a:noAutofit/>
          </a:bodyPr>
          <a:lstStyle>
            <a:lvl1pPr>
              <a:defRPr sz="8200">
                <a:solidFill>
                  <a:schemeClr val="tx1">
                    <a:lumMod val="65000"/>
                    <a:lumOff val="35000"/>
                  </a:schemeClr>
                </a:solidFill>
                <a:effectLst>
                  <a:outerShdw blurRad="38100" dist="38100" dir="2700000" algn="tl">
                    <a:srgbClr val="000000">
                      <a:alpha val="43137"/>
                    </a:srgbClr>
                  </a:outerShdw>
                </a:effectLst>
                <a:latin typeface="+mn-lt"/>
              </a:defRPr>
            </a:lvl1pPr>
          </a:lstStyle>
          <a:p>
            <a:r>
              <a:rPr lang="en-US" dirty="0"/>
              <a:t>Click to add Title</a:t>
            </a:r>
          </a:p>
        </p:txBody>
      </p:sp>
      <p:sp>
        <p:nvSpPr>
          <p:cNvPr id="7" name="Date Placeholder 6">
            <a:extLst>
              <a:ext uri="{FF2B5EF4-FFF2-40B4-BE49-F238E27FC236}">
                <a16:creationId xmlns:a16="http://schemas.microsoft.com/office/drawing/2014/main" xmlns="" id="{483479B2-DA38-42C0-A896-9F8545DE5EAC}"/>
              </a:ext>
            </a:extLst>
          </p:cNvPr>
          <p:cNvSpPr>
            <a:spLocks noGrp="1"/>
          </p:cNvSpPr>
          <p:nvPr>
            <p:ph type="dt" sz="half" idx="16"/>
          </p:nvPr>
        </p:nvSpPr>
        <p:spPr/>
        <p:txBody>
          <a:bodyPr/>
          <a:lstStyle/>
          <a:p>
            <a:fld id="{79E3C6BB-94B4-4057-A3BC-13D6F990109B}" type="datetimeFigureOut">
              <a:rPr lang="en-US" noProof="0" smtClean="0"/>
              <a:t>5/8/2024</a:t>
            </a:fld>
            <a:endParaRPr lang="en-US" noProof="0"/>
          </a:p>
        </p:txBody>
      </p:sp>
      <p:sp>
        <p:nvSpPr>
          <p:cNvPr id="8" name="Footer Placeholder 7">
            <a:extLst>
              <a:ext uri="{FF2B5EF4-FFF2-40B4-BE49-F238E27FC236}">
                <a16:creationId xmlns:a16="http://schemas.microsoft.com/office/drawing/2014/main" xmlns="" id="{87042978-DC75-4938-8243-E29119EF32C1}"/>
              </a:ext>
            </a:extLst>
          </p:cNvPr>
          <p:cNvSpPr>
            <a:spLocks noGrp="1"/>
          </p:cNvSpPr>
          <p:nvPr>
            <p:ph type="ftr" sz="quarter" idx="17"/>
          </p:nvPr>
        </p:nvSpPr>
        <p:spPr/>
        <p:txBody>
          <a:bodyPr/>
          <a:lstStyle/>
          <a:p>
            <a:endParaRPr lang="en-US" noProof="0"/>
          </a:p>
        </p:txBody>
      </p:sp>
      <p:sp>
        <p:nvSpPr>
          <p:cNvPr id="9" name="Slide Number Placeholder 8">
            <a:extLst>
              <a:ext uri="{FF2B5EF4-FFF2-40B4-BE49-F238E27FC236}">
                <a16:creationId xmlns:a16="http://schemas.microsoft.com/office/drawing/2014/main" xmlns="" id="{B7D92BE1-E2CB-42E9-8F81-535372A1B4E8}"/>
              </a:ext>
            </a:extLst>
          </p:cNvPr>
          <p:cNvSpPr>
            <a:spLocks noGrp="1"/>
          </p:cNvSpPr>
          <p:nvPr>
            <p:ph type="sldNum" sz="quarter" idx="18"/>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94759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704A050-9749-4EC2-8D99-AE321E2D578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Date Placeholder 5">
            <a:extLst>
              <a:ext uri="{FF2B5EF4-FFF2-40B4-BE49-F238E27FC236}">
                <a16:creationId xmlns:a16="http://schemas.microsoft.com/office/drawing/2014/main" xmlns="" id="{BE321E31-326D-4ED9-889A-C59FF59C9F12}"/>
              </a:ext>
            </a:extLst>
          </p:cNvPr>
          <p:cNvSpPr>
            <a:spLocks noGrp="1"/>
          </p:cNvSpPr>
          <p:nvPr>
            <p:ph type="dt" sz="half" idx="10"/>
          </p:nvPr>
        </p:nvSpPr>
        <p:spPr/>
        <p:txBody>
          <a:bodyPr/>
          <a:lstStyle/>
          <a:p>
            <a:fld id="{79E3C6BB-94B4-4057-A3BC-13D6F990109B}" type="datetimeFigureOut">
              <a:rPr lang="en-US" noProof="0" smtClean="0"/>
              <a:t>5/8/2024</a:t>
            </a:fld>
            <a:endParaRPr lang="en-US" noProof="0"/>
          </a:p>
        </p:txBody>
      </p:sp>
      <p:sp>
        <p:nvSpPr>
          <p:cNvPr id="7" name="Footer Placeholder 6">
            <a:extLst>
              <a:ext uri="{FF2B5EF4-FFF2-40B4-BE49-F238E27FC236}">
                <a16:creationId xmlns:a16="http://schemas.microsoft.com/office/drawing/2014/main" xmlns="" id="{4F9F33C1-7794-4F0A-B68F-B8F4EFC05DC4}"/>
              </a:ext>
            </a:extLst>
          </p:cNvPr>
          <p:cNvSpPr>
            <a:spLocks noGrp="1"/>
          </p:cNvSpPr>
          <p:nvPr>
            <p:ph type="ftr" sz="quarter" idx="11"/>
          </p:nvPr>
        </p:nvSpPr>
        <p:spPr/>
        <p:txBody>
          <a:bodyPr/>
          <a:lstStyle/>
          <a:p>
            <a:endParaRPr lang="en-US" noProof="0"/>
          </a:p>
        </p:txBody>
      </p:sp>
      <p:sp>
        <p:nvSpPr>
          <p:cNvPr id="8" name="Slide Number Placeholder 7">
            <a:extLst>
              <a:ext uri="{FF2B5EF4-FFF2-40B4-BE49-F238E27FC236}">
                <a16:creationId xmlns:a16="http://schemas.microsoft.com/office/drawing/2014/main" xmlns="" id="{28970A08-AAD4-4503-96CE-6C45F5559449}"/>
              </a:ext>
            </a:extLst>
          </p:cNvPr>
          <p:cNvSpPr>
            <a:spLocks noGrp="1"/>
          </p:cNvSpPr>
          <p:nvPr>
            <p:ph type="sldNum" sz="quarter" idx="12"/>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12151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EC44F7B3-98E3-40F2-899B-399B0D3281A3}"/>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C7D2B3F-018A-4130-B26A-25A2E37D8431}"/>
              </a:ext>
            </a:extLst>
          </p:cNvPr>
          <p:cNvSpPr>
            <a:spLocks noGrp="1"/>
          </p:cNvSpPr>
          <p:nvPr>
            <p:ph type="title" hasCustomPrompt="1"/>
          </p:nvPr>
        </p:nvSpPr>
        <p:spPr>
          <a:xfrm>
            <a:off x="838200" y="2181225"/>
            <a:ext cx="10515600" cy="2495550"/>
          </a:xfrm>
        </p:spPr>
        <p:txBody>
          <a:bodyPr>
            <a:noAutofit/>
          </a:bodyPr>
          <a:lstStyle>
            <a:lvl1pPr algn="ctr">
              <a:defRPr sz="8200">
                <a:solidFill>
                  <a:schemeClr val="tx1">
                    <a:lumMod val="65000"/>
                    <a:lumOff val="35000"/>
                  </a:schemeClr>
                </a:solidFill>
                <a:effectLst>
                  <a:outerShdw blurRad="38100" dist="38100" dir="2700000" algn="tl">
                    <a:srgbClr val="000000">
                      <a:alpha val="43137"/>
                    </a:srgbClr>
                  </a:outerShdw>
                </a:effectLst>
                <a:latin typeface="+mn-lt"/>
              </a:defRPr>
            </a:lvl1pPr>
          </a:lstStyle>
          <a:p>
            <a:r>
              <a:rPr lang="en-US" dirty="0"/>
              <a:t>Click to add Title</a:t>
            </a:r>
          </a:p>
        </p:txBody>
      </p:sp>
      <p:sp>
        <p:nvSpPr>
          <p:cNvPr id="7" name="Date Placeholder 6">
            <a:extLst>
              <a:ext uri="{FF2B5EF4-FFF2-40B4-BE49-F238E27FC236}">
                <a16:creationId xmlns:a16="http://schemas.microsoft.com/office/drawing/2014/main" xmlns="" id="{CB59F85E-2BF1-49AB-948A-9AF1F748C435}"/>
              </a:ext>
            </a:extLst>
          </p:cNvPr>
          <p:cNvSpPr>
            <a:spLocks noGrp="1"/>
          </p:cNvSpPr>
          <p:nvPr>
            <p:ph type="dt" sz="half" idx="10"/>
          </p:nvPr>
        </p:nvSpPr>
        <p:spPr/>
        <p:txBody>
          <a:bodyPr/>
          <a:lstStyle/>
          <a:p>
            <a:fld id="{79E3C6BB-94B4-4057-A3BC-13D6F990109B}" type="datetimeFigureOut">
              <a:rPr lang="en-US" noProof="0" smtClean="0"/>
              <a:t>5/8/2024</a:t>
            </a:fld>
            <a:endParaRPr lang="en-US" noProof="0"/>
          </a:p>
        </p:txBody>
      </p:sp>
      <p:sp>
        <p:nvSpPr>
          <p:cNvPr id="8" name="Footer Placeholder 7">
            <a:extLst>
              <a:ext uri="{FF2B5EF4-FFF2-40B4-BE49-F238E27FC236}">
                <a16:creationId xmlns:a16="http://schemas.microsoft.com/office/drawing/2014/main" xmlns="" id="{47137F35-7EC2-46E5-84F1-ED2853CAE5DA}"/>
              </a:ext>
            </a:extLst>
          </p:cNvPr>
          <p:cNvSpPr>
            <a:spLocks noGrp="1"/>
          </p:cNvSpPr>
          <p:nvPr>
            <p:ph type="ftr" sz="quarter" idx="11"/>
          </p:nvPr>
        </p:nvSpPr>
        <p:spPr/>
        <p:txBody>
          <a:bodyPr/>
          <a:lstStyle/>
          <a:p>
            <a:endParaRPr lang="en-US" noProof="0"/>
          </a:p>
        </p:txBody>
      </p:sp>
      <p:sp>
        <p:nvSpPr>
          <p:cNvPr id="9" name="Slide Number Placeholder 8">
            <a:extLst>
              <a:ext uri="{FF2B5EF4-FFF2-40B4-BE49-F238E27FC236}">
                <a16:creationId xmlns:a16="http://schemas.microsoft.com/office/drawing/2014/main" xmlns="" id="{32C13ED4-C27F-404D-8C33-413B6338B2B7}"/>
              </a:ext>
            </a:extLst>
          </p:cNvPr>
          <p:cNvSpPr>
            <a:spLocks noGrp="1"/>
          </p:cNvSpPr>
          <p:nvPr>
            <p:ph type="sldNum" sz="quarter" idx="12"/>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33263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BEAAA90D-EC98-41FE-BED5-F2A0FE399F9B}"/>
              </a:ext>
              <a:ext uri="{C183D7F6-B498-43B3-948B-1728B52AA6E4}">
                <adec:decorative xmlns:adec="http://schemas.microsoft.com/office/drawing/2017/decorative" xmlns="" val="1"/>
              </a:ext>
            </a:extLst>
          </p:cNvPr>
          <p:cNvSpPr/>
          <p:nvPr userDrawn="1"/>
        </p:nvSpPr>
        <p:spPr>
          <a:xfrm>
            <a:off x="0" y="1664219"/>
            <a:ext cx="12192000" cy="11231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8" name="Picture Placeholder 67">
            <a:extLst>
              <a:ext uri="{FF2B5EF4-FFF2-40B4-BE49-F238E27FC236}">
                <a16:creationId xmlns:a16="http://schemas.microsoft.com/office/drawing/2014/main" xmlns="" id="{316DFE2B-084C-4134-8A27-FD9E0ACA2DC5}"/>
              </a:ext>
            </a:extLst>
          </p:cNvPr>
          <p:cNvSpPr>
            <a:spLocks noGrp="1" noChangeAspect="1"/>
          </p:cNvSpPr>
          <p:nvPr>
            <p:ph type="pic" sz="quarter" idx="28"/>
          </p:nvPr>
        </p:nvSpPr>
        <p:spPr>
          <a:xfrm>
            <a:off x="549274" y="4358841"/>
            <a:ext cx="444024" cy="707122"/>
          </a:xfrm>
        </p:spPr>
        <p:txBody>
          <a:bodyPr>
            <a:normAutofit/>
          </a:bodyPr>
          <a:lstStyle>
            <a:lvl1pPr marL="0" indent="0">
              <a:buNone/>
              <a:defRPr sz="800"/>
            </a:lvl1pPr>
          </a:lstStyle>
          <a:p>
            <a:r>
              <a:rPr lang="en-US"/>
              <a:t>Click icon to add picture</a:t>
            </a:r>
            <a:endParaRPr lang="en-US" dirty="0"/>
          </a:p>
        </p:txBody>
      </p:sp>
      <p:sp>
        <p:nvSpPr>
          <p:cNvPr id="70" name="Picture Placeholder 69">
            <a:extLst>
              <a:ext uri="{FF2B5EF4-FFF2-40B4-BE49-F238E27FC236}">
                <a16:creationId xmlns:a16="http://schemas.microsoft.com/office/drawing/2014/main" xmlns="" id="{18595927-69A3-44E2-8E8E-B097B8995974}"/>
              </a:ext>
            </a:extLst>
          </p:cNvPr>
          <p:cNvSpPr>
            <a:spLocks noGrp="1" noChangeAspect="1"/>
          </p:cNvSpPr>
          <p:nvPr>
            <p:ph type="pic" sz="quarter" idx="29"/>
          </p:nvPr>
        </p:nvSpPr>
        <p:spPr>
          <a:xfrm>
            <a:off x="549274" y="5183978"/>
            <a:ext cx="420805" cy="697710"/>
          </a:xfrm>
        </p:spPr>
        <p:txBody>
          <a:bodyPr>
            <a:normAutofit/>
          </a:bodyPr>
          <a:lstStyle>
            <a:lvl1pPr marL="0" indent="0">
              <a:buNone/>
              <a:defRPr sz="600"/>
            </a:lvl1pPr>
          </a:lstStyle>
          <a:p>
            <a:r>
              <a:rPr lang="en-US"/>
              <a:t>Click icon to add picture</a:t>
            </a:r>
            <a:endParaRPr lang="en-US" dirty="0"/>
          </a:p>
        </p:txBody>
      </p:sp>
      <p:sp>
        <p:nvSpPr>
          <p:cNvPr id="72" name="Picture Placeholder 71">
            <a:extLst>
              <a:ext uri="{FF2B5EF4-FFF2-40B4-BE49-F238E27FC236}">
                <a16:creationId xmlns:a16="http://schemas.microsoft.com/office/drawing/2014/main" xmlns="" id="{34E24708-2E70-403A-8C0D-173D52979D2C}"/>
              </a:ext>
            </a:extLst>
          </p:cNvPr>
          <p:cNvSpPr>
            <a:spLocks noGrp="1"/>
          </p:cNvSpPr>
          <p:nvPr>
            <p:ph type="pic" sz="quarter" idx="30"/>
          </p:nvPr>
        </p:nvSpPr>
        <p:spPr>
          <a:xfrm>
            <a:off x="549274" y="5991225"/>
            <a:ext cx="425520" cy="669925"/>
          </a:xfrm>
        </p:spPr>
        <p:txBody>
          <a:bodyPr>
            <a:normAutofit/>
          </a:bodyPr>
          <a:lstStyle>
            <a:lvl1pPr marL="0" indent="0">
              <a:buNone/>
              <a:defRPr sz="600"/>
            </a:lvl1pPr>
          </a:lstStyle>
          <a:p>
            <a:r>
              <a:rPr lang="en-US"/>
              <a:t>Click icon to add picture</a:t>
            </a:r>
            <a:endParaRPr lang="en-US" dirty="0"/>
          </a:p>
        </p:txBody>
      </p:sp>
      <p:sp>
        <p:nvSpPr>
          <p:cNvPr id="64" name="Picture Placeholder 63">
            <a:extLst>
              <a:ext uri="{FF2B5EF4-FFF2-40B4-BE49-F238E27FC236}">
                <a16:creationId xmlns:a16="http://schemas.microsoft.com/office/drawing/2014/main" xmlns="" id="{790644FB-EBB4-4924-A139-5BEE882BFA67}"/>
              </a:ext>
            </a:extLst>
          </p:cNvPr>
          <p:cNvSpPr>
            <a:spLocks noGrp="1"/>
          </p:cNvSpPr>
          <p:nvPr>
            <p:ph type="pic" sz="quarter" idx="26"/>
          </p:nvPr>
        </p:nvSpPr>
        <p:spPr>
          <a:xfrm>
            <a:off x="549274" y="3718733"/>
            <a:ext cx="540000" cy="522093"/>
          </a:xfrm>
        </p:spPr>
        <p:txBody>
          <a:bodyPr>
            <a:normAutofit/>
          </a:bodyPr>
          <a:lstStyle>
            <a:lvl1pPr marL="0" indent="0">
              <a:buFont typeface="Arial" panose="020B0604020202020204" pitchFamily="34" charset="0"/>
              <a:buNone/>
              <a:defRPr sz="800"/>
            </a:lvl1pPr>
          </a:lstStyle>
          <a:p>
            <a:r>
              <a:rPr lang="en-US"/>
              <a:t>Click icon to add picture</a:t>
            </a:r>
            <a:endParaRPr lang="en-US" dirty="0"/>
          </a:p>
        </p:txBody>
      </p:sp>
      <p:sp>
        <p:nvSpPr>
          <p:cNvPr id="101" name="Picture Placeholder 63">
            <a:extLst>
              <a:ext uri="{FF2B5EF4-FFF2-40B4-BE49-F238E27FC236}">
                <a16:creationId xmlns:a16="http://schemas.microsoft.com/office/drawing/2014/main" xmlns="" id="{2C6657F7-A121-49E1-8F18-1256502F4B8D}"/>
              </a:ext>
            </a:extLst>
          </p:cNvPr>
          <p:cNvSpPr>
            <a:spLocks noGrp="1" noChangeAspect="1"/>
          </p:cNvSpPr>
          <p:nvPr>
            <p:ph type="pic" sz="quarter" idx="41"/>
          </p:nvPr>
        </p:nvSpPr>
        <p:spPr>
          <a:xfrm>
            <a:off x="549274" y="2936656"/>
            <a:ext cx="488553" cy="610476"/>
          </a:xfrm>
        </p:spPr>
        <p:txBody>
          <a:bodyPr>
            <a:normAutofit/>
          </a:bodyPr>
          <a:lstStyle>
            <a:lvl1pPr marL="0" indent="0">
              <a:buFont typeface="Arial" panose="020B0604020202020204" pitchFamily="34" charset="0"/>
              <a:buNone/>
              <a:defRPr sz="800"/>
            </a:lvl1pPr>
          </a:lstStyle>
          <a:p>
            <a:r>
              <a:rPr lang="en-US"/>
              <a:t>Click icon to add picture</a:t>
            </a:r>
            <a:endParaRPr lang="en-US" dirty="0"/>
          </a:p>
        </p:txBody>
      </p:sp>
      <p:sp>
        <p:nvSpPr>
          <p:cNvPr id="98" name="Text Placeholder 97">
            <a:extLst>
              <a:ext uri="{FF2B5EF4-FFF2-40B4-BE49-F238E27FC236}">
                <a16:creationId xmlns:a16="http://schemas.microsoft.com/office/drawing/2014/main" xmlns="" id="{234DDB24-5473-4E3A-87C2-2C13F43A98DA}"/>
              </a:ext>
            </a:extLst>
          </p:cNvPr>
          <p:cNvSpPr>
            <a:spLocks noGrp="1"/>
          </p:cNvSpPr>
          <p:nvPr>
            <p:ph type="body" sz="quarter" idx="40"/>
          </p:nvPr>
        </p:nvSpPr>
        <p:spPr>
          <a:xfrm>
            <a:off x="1233488" y="4587081"/>
            <a:ext cx="3078162" cy="360362"/>
          </a:xfrm>
        </p:spPr>
        <p:txBody>
          <a:bodyPr anchor="ctr">
            <a:normAutofit/>
          </a:bodyP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90" name="Text Placeholder 89">
            <a:extLst>
              <a:ext uri="{FF2B5EF4-FFF2-40B4-BE49-F238E27FC236}">
                <a16:creationId xmlns:a16="http://schemas.microsoft.com/office/drawing/2014/main" xmlns="" id="{95901B5C-B37D-4C6C-BF5D-18BAD4CAB76E}"/>
              </a:ext>
            </a:extLst>
          </p:cNvPr>
          <p:cNvSpPr>
            <a:spLocks noGrp="1"/>
          </p:cNvSpPr>
          <p:nvPr>
            <p:ph type="body" sz="quarter" idx="36"/>
          </p:nvPr>
        </p:nvSpPr>
        <p:spPr>
          <a:xfrm>
            <a:off x="3649663" y="2019300"/>
            <a:ext cx="6081712" cy="350838"/>
          </a:xfrm>
        </p:spPr>
        <p:txBody>
          <a:bodyPr>
            <a:normAutofit/>
          </a:bodyP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88" name="Picture Placeholder 87">
            <a:extLst>
              <a:ext uri="{FF2B5EF4-FFF2-40B4-BE49-F238E27FC236}">
                <a16:creationId xmlns:a16="http://schemas.microsoft.com/office/drawing/2014/main" xmlns="" id="{38EC76EE-EB81-47B7-9744-21DFD6757890}"/>
              </a:ext>
            </a:extLst>
          </p:cNvPr>
          <p:cNvSpPr>
            <a:spLocks noGrp="1"/>
          </p:cNvSpPr>
          <p:nvPr>
            <p:ph type="pic" sz="quarter" idx="35"/>
          </p:nvPr>
        </p:nvSpPr>
        <p:spPr>
          <a:xfrm>
            <a:off x="5175250" y="2966268"/>
            <a:ext cx="3457575" cy="604837"/>
          </a:xfrm>
        </p:spPr>
        <p:txBody>
          <a:bodyPr>
            <a:normAutofit/>
          </a:bodyPr>
          <a:lstStyle>
            <a:lvl1pPr marL="0" indent="0">
              <a:buNone/>
              <a:defRPr sz="1200"/>
            </a:lvl1pPr>
          </a:lstStyle>
          <a:p>
            <a:r>
              <a:rPr lang="en-US"/>
              <a:t>Click icon to add picture</a:t>
            </a:r>
            <a:endParaRPr lang="en-US" dirty="0"/>
          </a:p>
        </p:txBody>
      </p:sp>
      <p:sp>
        <p:nvSpPr>
          <p:cNvPr id="92" name="Text Placeholder 91">
            <a:extLst>
              <a:ext uri="{FF2B5EF4-FFF2-40B4-BE49-F238E27FC236}">
                <a16:creationId xmlns:a16="http://schemas.microsoft.com/office/drawing/2014/main" xmlns="" id="{0E108696-B9B7-4AE1-8918-CC00E7C868D6}"/>
              </a:ext>
            </a:extLst>
          </p:cNvPr>
          <p:cNvSpPr>
            <a:spLocks noGrp="1"/>
          </p:cNvSpPr>
          <p:nvPr>
            <p:ph type="body" sz="quarter" idx="37"/>
          </p:nvPr>
        </p:nvSpPr>
        <p:spPr>
          <a:xfrm>
            <a:off x="8728075" y="3084513"/>
            <a:ext cx="3128963" cy="368300"/>
          </a:xfrm>
        </p:spPr>
        <p:txBody>
          <a:bodyPr anchor="ctr">
            <a:normAutofit/>
          </a:bodyP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96" name="Text Placeholder 95">
            <a:extLst>
              <a:ext uri="{FF2B5EF4-FFF2-40B4-BE49-F238E27FC236}">
                <a16:creationId xmlns:a16="http://schemas.microsoft.com/office/drawing/2014/main" xmlns="" id="{83A41563-E0A5-4C89-8D58-1EAF51C228D4}"/>
              </a:ext>
            </a:extLst>
          </p:cNvPr>
          <p:cNvSpPr>
            <a:spLocks noGrp="1"/>
          </p:cNvSpPr>
          <p:nvPr>
            <p:ph type="body" sz="quarter" idx="39"/>
          </p:nvPr>
        </p:nvSpPr>
        <p:spPr>
          <a:xfrm>
            <a:off x="1233488" y="5382021"/>
            <a:ext cx="3052762" cy="365125"/>
          </a:xfrm>
        </p:spPr>
        <p:txBody>
          <a:bodyPr anchor="ct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36" name="Picture Placeholder 35">
            <a:extLst>
              <a:ext uri="{FF2B5EF4-FFF2-40B4-BE49-F238E27FC236}">
                <a16:creationId xmlns:a16="http://schemas.microsoft.com/office/drawing/2014/main" xmlns="" id="{044B8DA3-B7BD-4CEC-B681-434C289EE742}"/>
              </a:ext>
            </a:extLst>
          </p:cNvPr>
          <p:cNvSpPr>
            <a:spLocks noGrp="1"/>
          </p:cNvSpPr>
          <p:nvPr>
            <p:ph type="pic" sz="quarter" idx="14"/>
          </p:nvPr>
        </p:nvSpPr>
        <p:spPr>
          <a:xfrm>
            <a:off x="2916846" y="1736725"/>
            <a:ext cx="607683" cy="940389"/>
          </a:xfrm>
        </p:spPr>
        <p:txBody>
          <a:bodyPr>
            <a:normAutofit/>
          </a:bodyPr>
          <a:lstStyle>
            <a:lvl1pPr marL="0" indent="0">
              <a:buNone/>
              <a:defRPr sz="900"/>
            </a:lvl1pPr>
          </a:lstStyle>
          <a:p>
            <a:r>
              <a:rPr lang="en-US"/>
              <a:t>Click icon to add picture</a:t>
            </a:r>
            <a:endParaRPr lang="en-US" dirty="0"/>
          </a:p>
        </p:txBody>
      </p:sp>
      <p:sp>
        <p:nvSpPr>
          <p:cNvPr id="42" name="Text Placeholder 41">
            <a:extLst>
              <a:ext uri="{FF2B5EF4-FFF2-40B4-BE49-F238E27FC236}">
                <a16:creationId xmlns:a16="http://schemas.microsoft.com/office/drawing/2014/main" xmlns="" id="{C7BCD5F4-57B5-4DD7-8919-828C7DADB2B8}"/>
              </a:ext>
            </a:extLst>
          </p:cNvPr>
          <p:cNvSpPr>
            <a:spLocks noGrp="1"/>
          </p:cNvSpPr>
          <p:nvPr>
            <p:ph type="body" sz="quarter" idx="16"/>
          </p:nvPr>
        </p:nvSpPr>
        <p:spPr>
          <a:xfrm>
            <a:off x="1233488" y="3097213"/>
            <a:ext cx="3078162" cy="369887"/>
          </a:xfrm>
        </p:spPr>
        <p:txBody>
          <a:bodyPr anchor="ct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50" name="Text Placeholder 49">
            <a:extLst>
              <a:ext uri="{FF2B5EF4-FFF2-40B4-BE49-F238E27FC236}">
                <a16:creationId xmlns:a16="http://schemas.microsoft.com/office/drawing/2014/main" xmlns="" id="{56C49F0C-2E93-4964-BC01-9C6907CDE1D7}"/>
              </a:ext>
            </a:extLst>
          </p:cNvPr>
          <p:cNvSpPr>
            <a:spLocks noGrp="1"/>
          </p:cNvSpPr>
          <p:nvPr>
            <p:ph type="body" sz="quarter" idx="20"/>
          </p:nvPr>
        </p:nvSpPr>
        <p:spPr>
          <a:xfrm>
            <a:off x="1233488" y="6162675"/>
            <a:ext cx="3052762" cy="365125"/>
          </a:xfrm>
        </p:spPr>
        <p:txBody>
          <a:bodyPr anchor="ct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56" name="Text Placeholder 55">
            <a:extLst>
              <a:ext uri="{FF2B5EF4-FFF2-40B4-BE49-F238E27FC236}">
                <a16:creationId xmlns:a16="http://schemas.microsoft.com/office/drawing/2014/main" xmlns="" id="{AFC5A4FB-E027-4D87-88C8-67A1FFE82FB0}"/>
              </a:ext>
            </a:extLst>
          </p:cNvPr>
          <p:cNvSpPr>
            <a:spLocks noGrp="1"/>
          </p:cNvSpPr>
          <p:nvPr>
            <p:ph type="body" sz="quarter" idx="22"/>
          </p:nvPr>
        </p:nvSpPr>
        <p:spPr>
          <a:xfrm>
            <a:off x="6090258" y="3816350"/>
            <a:ext cx="5691188" cy="369888"/>
          </a:xfrm>
        </p:spPr>
        <p:txBody>
          <a:bodyPr anchor="ctr">
            <a:normAutofit/>
          </a:bodyP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58" name="Text Placeholder 57">
            <a:extLst>
              <a:ext uri="{FF2B5EF4-FFF2-40B4-BE49-F238E27FC236}">
                <a16:creationId xmlns:a16="http://schemas.microsoft.com/office/drawing/2014/main" xmlns="" id="{4B465A32-6CAE-4A19-AAE5-D881D94932FC}"/>
              </a:ext>
            </a:extLst>
          </p:cNvPr>
          <p:cNvSpPr>
            <a:spLocks noGrp="1"/>
          </p:cNvSpPr>
          <p:nvPr>
            <p:ph type="body" sz="quarter" idx="23"/>
          </p:nvPr>
        </p:nvSpPr>
        <p:spPr>
          <a:xfrm>
            <a:off x="6090258" y="4756150"/>
            <a:ext cx="4471988" cy="365125"/>
          </a:xfrm>
        </p:spPr>
        <p:txBody>
          <a:bodyPr anchor="ctr">
            <a:normAutofit/>
          </a:bodyP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60" name="Text Placeholder 59">
            <a:extLst>
              <a:ext uri="{FF2B5EF4-FFF2-40B4-BE49-F238E27FC236}">
                <a16:creationId xmlns:a16="http://schemas.microsoft.com/office/drawing/2014/main" xmlns="" id="{B73B60A7-C585-48A1-9EE8-5A9161FE1A2D}"/>
              </a:ext>
            </a:extLst>
          </p:cNvPr>
          <p:cNvSpPr>
            <a:spLocks noGrp="1"/>
          </p:cNvSpPr>
          <p:nvPr>
            <p:ph type="body" sz="quarter" idx="24"/>
          </p:nvPr>
        </p:nvSpPr>
        <p:spPr>
          <a:xfrm>
            <a:off x="6090258" y="5805488"/>
            <a:ext cx="2870635" cy="365125"/>
          </a:xfrm>
        </p:spPr>
        <p:txBody>
          <a:bodyPr anchor="ctr">
            <a:noAutofit/>
          </a:bodyP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66" name="Text Placeholder 65">
            <a:extLst>
              <a:ext uri="{FF2B5EF4-FFF2-40B4-BE49-F238E27FC236}">
                <a16:creationId xmlns:a16="http://schemas.microsoft.com/office/drawing/2014/main" xmlns="" id="{572FF7B0-61BF-4A36-A650-9391F538F97F}"/>
              </a:ext>
            </a:extLst>
          </p:cNvPr>
          <p:cNvSpPr>
            <a:spLocks noGrp="1"/>
          </p:cNvSpPr>
          <p:nvPr>
            <p:ph type="body" sz="quarter" idx="27"/>
          </p:nvPr>
        </p:nvSpPr>
        <p:spPr>
          <a:xfrm>
            <a:off x="1233488" y="3758803"/>
            <a:ext cx="3052762" cy="422275"/>
          </a:xfrm>
        </p:spPr>
        <p:txBody>
          <a:bodyPr anchor="ctr">
            <a:normAutofit/>
          </a:bodyP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80" name="Picture Placeholder 79">
            <a:extLst>
              <a:ext uri="{FF2B5EF4-FFF2-40B4-BE49-F238E27FC236}">
                <a16:creationId xmlns:a16="http://schemas.microsoft.com/office/drawing/2014/main" xmlns="" id="{549FE36E-D46D-4D10-B3EF-8CB0D5034326}"/>
              </a:ext>
            </a:extLst>
          </p:cNvPr>
          <p:cNvSpPr>
            <a:spLocks noGrp="1"/>
          </p:cNvSpPr>
          <p:nvPr>
            <p:ph type="pic" sz="quarter" idx="32"/>
          </p:nvPr>
        </p:nvSpPr>
        <p:spPr>
          <a:xfrm>
            <a:off x="5175250" y="3788614"/>
            <a:ext cx="757238" cy="447675"/>
          </a:xfrm>
        </p:spPr>
        <p:txBody>
          <a:bodyPr>
            <a:normAutofit/>
          </a:bodyPr>
          <a:lstStyle>
            <a:lvl1pPr marL="0" indent="0">
              <a:buNone/>
              <a:defRPr sz="1200"/>
            </a:lvl1pPr>
          </a:lstStyle>
          <a:p>
            <a:r>
              <a:rPr lang="en-US"/>
              <a:t>Click icon to add picture</a:t>
            </a:r>
            <a:endParaRPr lang="en-US" dirty="0"/>
          </a:p>
        </p:txBody>
      </p:sp>
      <p:sp>
        <p:nvSpPr>
          <p:cNvPr id="82" name="Picture Placeholder 81">
            <a:extLst>
              <a:ext uri="{FF2B5EF4-FFF2-40B4-BE49-F238E27FC236}">
                <a16:creationId xmlns:a16="http://schemas.microsoft.com/office/drawing/2014/main" xmlns="" id="{EF4A4F86-62F7-4DFE-A835-39FFDCD2E30F}"/>
              </a:ext>
            </a:extLst>
          </p:cNvPr>
          <p:cNvSpPr>
            <a:spLocks noGrp="1"/>
          </p:cNvSpPr>
          <p:nvPr>
            <p:ph type="pic" sz="quarter" idx="33"/>
          </p:nvPr>
        </p:nvSpPr>
        <p:spPr>
          <a:xfrm>
            <a:off x="5175250" y="4453798"/>
            <a:ext cx="469392" cy="909264"/>
          </a:xfrm>
        </p:spPr>
        <p:txBody>
          <a:bodyPr>
            <a:normAutofit/>
          </a:bodyPr>
          <a:lstStyle>
            <a:lvl1pPr marL="0" indent="0">
              <a:buNone/>
              <a:defRPr sz="700"/>
            </a:lvl1pPr>
          </a:lstStyle>
          <a:p>
            <a:r>
              <a:rPr lang="en-US"/>
              <a:t>Click icon to add picture</a:t>
            </a:r>
            <a:endParaRPr lang="en-US" dirty="0"/>
          </a:p>
        </p:txBody>
      </p:sp>
      <p:sp>
        <p:nvSpPr>
          <p:cNvPr id="86" name="Picture Placeholder 85">
            <a:extLst>
              <a:ext uri="{FF2B5EF4-FFF2-40B4-BE49-F238E27FC236}">
                <a16:creationId xmlns:a16="http://schemas.microsoft.com/office/drawing/2014/main" xmlns="" id="{62EBABF4-996C-4F70-AD03-2A7809AC3E71}"/>
              </a:ext>
            </a:extLst>
          </p:cNvPr>
          <p:cNvSpPr>
            <a:spLocks noGrp="1"/>
          </p:cNvSpPr>
          <p:nvPr>
            <p:ph type="pic" sz="quarter" idx="34"/>
          </p:nvPr>
        </p:nvSpPr>
        <p:spPr>
          <a:xfrm>
            <a:off x="5175250" y="5580570"/>
            <a:ext cx="469392" cy="868229"/>
          </a:xfrm>
        </p:spPr>
        <p:txBody>
          <a:bodyPr>
            <a:normAutofit/>
          </a:bodyPr>
          <a:lstStyle>
            <a:lvl1pPr marL="0" indent="0">
              <a:buNone/>
              <a:defRPr sz="700"/>
            </a:lvl1pPr>
          </a:lstStyle>
          <a:p>
            <a:r>
              <a:rPr lang="en-US"/>
              <a:t>Click icon to add picture</a:t>
            </a:r>
            <a:endParaRPr lang="en-US" dirty="0"/>
          </a:p>
        </p:txBody>
      </p:sp>
      <p:sp>
        <p:nvSpPr>
          <p:cNvPr id="6" name="Title 5">
            <a:extLst>
              <a:ext uri="{FF2B5EF4-FFF2-40B4-BE49-F238E27FC236}">
                <a16:creationId xmlns:a16="http://schemas.microsoft.com/office/drawing/2014/main" xmlns="" id="{22AA789F-0BF8-4E70-899A-C6CEE3FF1D16}"/>
              </a:ext>
            </a:extLst>
          </p:cNvPr>
          <p:cNvSpPr>
            <a:spLocks noGrp="1"/>
          </p:cNvSpPr>
          <p:nvPr>
            <p:ph type="title" hasCustomPrompt="1"/>
          </p:nvPr>
        </p:nvSpPr>
        <p:spPr>
          <a:xfrm>
            <a:off x="549274" y="136525"/>
            <a:ext cx="11232172" cy="1399667"/>
          </a:xfrm>
        </p:spPr>
        <p:txBody>
          <a:bodyPr/>
          <a:lstStyle>
            <a:lvl1pPr>
              <a:defRPr/>
            </a:lvl1pPr>
          </a:lstStyle>
          <a:p>
            <a:r>
              <a:rPr lang="en-US" dirty="0"/>
              <a:t>Click to add Title</a:t>
            </a:r>
          </a:p>
        </p:txBody>
      </p:sp>
      <p:sp>
        <p:nvSpPr>
          <p:cNvPr id="2" name="Date Placeholder 1">
            <a:extLst>
              <a:ext uri="{FF2B5EF4-FFF2-40B4-BE49-F238E27FC236}">
                <a16:creationId xmlns:a16="http://schemas.microsoft.com/office/drawing/2014/main" xmlns="" id="{83E5B3C0-D344-440F-8A21-D5E6DA477041}"/>
              </a:ext>
            </a:extLst>
          </p:cNvPr>
          <p:cNvSpPr>
            <a:spLocks noGrp="1"/>
          </p:cNvSpPr>
          <p:nvPr>
            <p:ph type="dt" sz="half" idx="42"/>
          </p:nvPr>
        </p:nvSpPr>
        <p:spPr/>
        <p:txBody>
          <a:bodyPr/>
          <a:lstStyle/>
          <a:p>
            <a:fld id="{79E3C6BB-94B4-4057-A3BC-13D6F990109B}" type="datetimeFigureOut">
              <a:rPr lang="en-US" noProof="0" smtClean="0"/>
              <a:t>5/8/2024</a:t>
            </a:fld>
            <a:endParaRPr lang="en-US" noProof="0"/>
          </a:p>
        </p:txBody>
      </p:sp>
      <p:sp>
        <p:nvSpPr>
          <p:cNvPr id="7" name="Footer Placeholder 6">
            <a:extLst>
              <a:ext uri="{FF2B5EF4-FFF2-40B4-BE49-F238E27FC236}">
                <a16:creationId xmlns:a16="http://schemas.microsoft.com/office/drawing/2014/main" xmlns="" id="{076C5D2E-1DE8-48AE-9B8C-8DAF5F08FB88}"/>
              </a:ext>
            </a:extLst>
          </p:cNvPr>
          <p:cNvSpPr>
            <a:spLocks noGrp="1"/>
          </p:cNvSpPr>
          <p:nvPr>
            <p:ph type="ftr" sz="quarter" idx="43"/>
          </p:nvPr>
        </p:nvSpPr>
        <p:spPr/>
        <p:txBody>
          <a:bodyPr/>
          <a:lstStyle/>
          <a:p>
            <a:endParaRPr lang="en-US" noProof="0"/>
          </a:p>
        </p:txBody>
      </p:sp>
      <p:sp>
        <p:nvSpPr>
          <p:cNvPr id="8" name="Slide Number Placeholder 7">
            <a:extLst>
              <a:ext uri="{FF2B5EF4-FFF2-40B4-BE49-F238E27FC236}">
                <a16:creationId xmlns:a16="http://schemas.microsoft.com/office/drawing/2014/main" xmlns="" id="{D3BDFE80-F205-48F7-BE94-FA67D4267E2E}"/>
              </a:ext>
            </a:extLst>
          </p:cNvPr>
          <p:cNvSpPr>
            <a:spLocks noGrp="1"/>
          </p:cNvSpPr>
          <p:nvPr>
            <p:ph type="sldNum" sz="quarter" idx="44"/>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125103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p:spTree>
      <p:nvGrpSpPr>
        <p:cNvPr id="1" name=""/>
        <p:cNvGrpSpPr/>
        <p:nvPr/>
      </p:nvGrpSpPr>
      <p:grpSpPr>
        <a:xfrm>
          <a:off x="0" y="0"/>
          <a:ext cx="0" cy="0"/>
          <a:chOff x="0" y="0"/>
          <a:chExt cx="0" cy="0"/>
        </a:xfrm>
      </p:grpSpPr>
      <p:sp>
        <p:nvSpPr>
          <p:cNvPr id="65" name="Text Placeholder 64">
            <a:extLst>
              <a:ext uri="{FF2B5EF4-FFF2-40B4-BE49-F238E27FC236}">
                <a16:creationId xmlns:a16="http://schemas.microsoft.com/office/drawing/2014/main" xmlns="" id="{E393AE77-BBC0-4DB8-8283-1612D63661C6}"/>
              </a:ext>
            </a:extLst>
          </p:cNvPr>
          <p:cNvSpPr>
            <a:spLocks noGrp="1"/>
          </p:cNvSpPr>
          <p:nvPr>
            <p:ph type="body" sz="quarter" idx="22"/>
          </p:nvPr>
        </p:nvSpPr>
        <p:spPr>
          <a:xfrm>
            <a:off x="6283324" y="1779588"/>
            <a:ext cx="5803899" cy="379412"/>
          </a:xfrm>
        </p:spPr>
        <p:txBody>
          <a:bodyPr>
            <a:noAutofit/>
          </a:bodyPr>
          <a:lstStyle>
            <a:lvl1pPr marL="0" indent="0">
              <a:buNone/>
              <a:defRPr sz="1800"/>
            </a:lvl1pPr>
          </a:lstStyle>
          <a:p>
            <a:pPr lvl="0"/>
            <a:r>
              <a:rPr lang="en-US"/>
              <a:t>Click to edit Master text styles</a:t>
            </a:r>
          </a:p>
        </p:txBody>
      </p:sp>
      <p:sp>
        <p:nvSpPr>
          <p:cNvPr id="48" name="Text Placeholder 47">
            <a:extLst>
              <a:ext uri="{FF2B5EF4-FFF2-40B4-BE49-F238E27FC236}">
                <a16:creationId xmlns:a16="http://schemas.microsoft.com/office/drawing/2014/main" xmlns="" id="{DF387B53-4C1E-4EBB-B66F-5D815C17F3BB}"/>
              </a:ext>
            </a:extLst>
          </p:cNvPr>
          <p:cNvSpPr>
            <a:spLocks noGrp="1"/>
          </p:cNvSpPr>
          <p:nvPr>
            <p:ph type="body" sz="quarter" idx="14"/>
          </p:nvPr>
        </p:nvSpPr>
        <p:spPr>
          <a:xfrm>
            <a:off x="635974" y="1806575"/>
            <a:ext cx="2266950" cy="368300"/>
          </a:xfrm>
        </p:spPr>
        <p:txBody>
          <a:bodyPr>
            <a:noAutofit/>
          </a:bodyPr>
          <a:lstStyle>
            <a:lvl1pPr marL="0" indent="0">
              <a:buNone/>
              <a:defRPr sz="1800"/>
            </a:lvl1pPr>
          </a:lstStyle>
          <a:p>
            <a:pPr lvl="0"/>
            <a:r>
              <a:rPr lang="en-US"/>
              <a:t>Click to edit Master text styles</a:t>
            </a:r>
          </a:p>
        </p:txBody>
      </p:sp>
      <p:sp>
        <p:nvSpPr>
          <p:cNvPr id="50" name="Text Placeholder 49">
            <a:extLst>
              <a:ext uri="{FF2B5EF4-FFF2-40B4-BE49-F238E27FC236}">
                <a16:creationId xmlns:a16="http://schemas.microsoft.com/office/drawing/2014/main" xmlns="" id="{ACFB326B-C27B-40FF-8F7B-BB633B5465A0}"/>
              </a:ext>
            </a:extLst>
          </p:cNvPr>
          <p:cNvSpPr>
            <a:spLocks noGrp="1"/>
          </p:cNvSpPr>
          <p:nvPr>
            <p:ph type="body" sz="quarter" idx="15"/>
          </p:nvPr>
        </p:nvSpPr>
        <p:spPr>
          <a:xfrm>
            <a:off x="635974" y="4030663"/>
            <a:ext cx="2266950" cy="357187"/>
          </a:xfrm>
        </p:spPr>
        <p:txBody>
          <a:bodyPr>
            <a:noAutofit/>
          </a:bodyPr>
          <a:lstStyle>
            <a:lvl1pPr marL="0" indent="0">
              <a:buNone/>
              <a:defRPr sz="1800"/>
            </a:lvl1pPr>
          </a:lstStyle>
          <a:p>
            <a:pPr lvl="0"/>
            <a:r>
              <a:rPr lang="en-US"/>
              <a:t>Click to edit Master text styles</a:t>
            </a:r>
          </a:p>
        </p:txBody>
      </p:sp>
      <p:sp>
        <p:nvSpPr>
          <p:cNvPr id="52" name="Text Placeholder 51">
            <a:extLst>
              <a:ext uri="{FF2B5EF4-FFF2-40B4-BE49-F238E27FC236}">
                <a16:creationId xmlns:a16="http://schemas.microsoft.com/office/drawing/2014/main" xmlns="" id="{5DDF554F-D397-40BF-98A2-1CD8E3769E50}"/>
              </a:ext>
            </a:extLst>
          </p:cNvPr>
          <p:cNvSpPr>
            <a:spLocks noGrp="1"/>
          </p:cNvSpPr>
          <p:nvPr>
            <p:ph type="body" sz="quarter" idx="16"/>
          </p:nvPr>
        </p:nvSpPr>
        <p:spPr>
          <a:xfrm>
            <a:off x="3107713" y="1806575"/>
            <a:ext cx="2988287" cy="331788"/>
          </a:xfrm>
        </p:spPr>
        <p:txBody>
          <a:bodyPr>
            <a:noAutofit/>
          </a:bodyPr>
          <a:lstStyle>
            <a:lvl1pPr marL="0" indent="0">
              <a:buNone/>
              <a:defRPr sz="1800"/>
            </a:lvl1pPr>
          </a:lstStyle>
          <a:p>
            <a:pPr lvl="0"/>
            <a:r>
              <a:rPr lang="en-US"/>
              <a:t>Click to edit Master text styles</a:t>
            </a:r>
          </a:p>
        </p:txBody>
      </p:sp>
      <p:sp>
        <p:nvSpPr>
          <p:cNvPr id="54" name="Text Placeholder 53">
            <a:extLst>
              <a:ext uri="{FF2B5EF4-FFF2-40B4-BE49-F238E27FC236}">
                <a16:creationId xmlns:a16="http://schemas.microsoft.com/office/drawing/2014/main" xmlns="" id="{F2164528-2D61-44A0-864B-415FADC92890}"/>
              </a:ext>
            </a:extLst>
          </p:cNvPr>
          <p:cNvSpPr>
            <a:spLocks noGrp="1"/>
          </p:cNvSpPr>
          <p:nvPr>
            <p:ph type="body" sz="quarter" idx="17"/>
          </p:nvPr>
        </p:nvSpPr>
        <p:spPr>
          <a:xfrm>
            <a:off x="3107713" y="4027488"/>
            <a:ext cx="2988287" cy="382587"/>
          </a:xfrm>
        </p:spPr>
        <p:txBody>
          <a:bodyPr>
            <a:noAutofit/>
          </a:bodyPr>
          <a:lstStyle>
            <a:lvl1pPr marL="0" indent="0">
              <a:buNone/>
              <a:defRPr sz="1800"/>
            </a:lvl1pPr>
          </a:lstStyle>
          <a:p>
            <a:pPr lvl="0"/>
            <a:r>
              <a:rPr lang="en-US"/>
              <a:t>Click to edit Master text styles</a:t>
            </a:r>
          </a:p>
        </p:txBody>
      </p:sp>
      <p:sp>
        <p:nvSpPr>
          <p:cNvPr id="58" name="Text Placeholder 57">
            <a:extLst>
              <a:ext uri="{FF2B5EF4-FFF2-40B4-BE49-F238E27FC236}">
                <a16:creationId xmlns:a16="http://schemas.microsoft.com/office/drawing/2014/main" xmlns="" id="{E953B0F1-0EC0-4693-AFCE-441B0654C009}"/>
              </a:ext>
            </a:extLst>
          </p:cNvPr>
          <p:cNvSpPr>
            <a:spLocks noGrp="1"/>
          </p:cNvSpPr>
          <p:nvPr>
            <p:ph type="body" sz="quarter" idx="19"/>
          </p:nvPr>
        </p:nvSpPr>
        <p:spPr>
          <a:xfrm>
            <a:off x="6283325" y="3422650"/>
            <a:ext cx="5803900" cy="374650"/>
          </a:xfrm>
        </p:spPr>
        <p:txBody>
          <a:bodyPr/>
          <a:lstStyle>
            <a:lvl1pPr marL="0" indent="0">
              <a:buNone/>
              <a:defRPr sz="1800"/>
            </a:lvl1pPr>
          </a:lstStyle>
          <a:p>
            <a:pPr lvl="0"/>
            <a:r>
              <a:rPr lang="en-US"/>
              <a:t>Click to edit Master text styles</a:t>
            </a:r>
          </a:p>
        </p:txBody>
      </p:sp>
      <p:sp>
        <p:nvSpPr>
          <p:cNvPr id="60" name="Text Placeholder 59">
            <a:extLst>
              <a:ext uri="{FF2B5EF4-FFF2-40B4-BE49-F238E27FC236}">
                <a16:creationId xmlns:a16="http://schemas.microsoft.com/office/drawing/2014/main" xmlns="" id="{18AE43D2-BDA6-40AB-B941-DC3FB7B566E5}"/>
              </a:ext>
            </a:extLst>
          </p:cNvPr>
          <p:cNvSpPr>
            <a:spLocks noGrp="1"/>
          </p:cNvSpPr>
          <p:nvPr>
            <p:ph type="body" sz="quarter" idx="20"/>
          </p:nvPr>
        </p:nvSpPr>
        <p:spPr>
          <a:xfrm>
            <a:off x="6283324" y="5081588"/>
            <a:ext cx="5803901" cy="363537"/>
          </a:xfrm>
        </p:spPr>
        <p:txBody>
          <a:bodyPr>
            <a:noAutofit/>
          </a:bodyPr>
          <a:lstStyle>
            <a:lvl1pPr marL="0" indent="0">
              <a:buNone/>
              <a:defRPr sz="1800"/>
            </a:lvl1pPr>
          </a:lstStyle>
          <a:p>
            <a:pPr lvl="0"/>
            <a:r>
              <a:rPr lang="en-US"/>
              <a:t>Click to edit Master text styles</a:t>
            </a:r>
          </a:p>
        </p:txBody>
      </p:sp>
      <p:sp>
        <p:nvSpPr>
          <p:cNvPr id="3" name="Title 2">
            <a:extLst>
              <a:ext uri="{FF2B5EF4-FFF2-40B4-BE49-F238E27FC236}">
                <a16:creationId xmlns:a16="http://schemas.microsoft.com/office/drawing/2014/main" xmlns="" id="{A236A5CE-D419-4B5F-9D21-AEFF0E9772CB}"/>
              </a:ext>
            </a:extLst>
          </p:cNvPr>
          <p:cNvSpPr>
            <a:spLocks noGrp="1"/>
          </p:cNvSpPr>
          <p:nvPr>
            <p:ph type="title" hasCustomPrompt="1"/>
          </p:nvPr>
        </p:nvSpPr>
        <p:spPr>
          <a:xfrm>
            <a:off x="635974" y="167005"/>
            <a:ext cx="11175026" cy="1399667"/>
          </a:xfrm>
        </p:spPr>
        <p:txBody>
          <a:bodyPr/>
          <a:lstStyle>
            <a:lvl1pPr>
              <a:defRPr/>
            </a:lvl1pPr>
          </a:lstStyle>
          <a:p>
            <a:r>
              <a:rPr lang="en-US" dirty="0"/>
              <a:t>Click to add Title</a:t>
            </a:r>
          </a:p>
        </p:txBody>
      </p:sp>
      <p:sp>
        <p:nvSpPr>
          <p:cNvPr id="2" name="Date Placeholder 1">
            <a:extLst>
              <a:ext uri="{FF2B5EF4-FFF2-40B4-BE49-F238E27FC236}">
                <a16:creationId xmlns:a16="http://schemas.microsoft.com/office/drawing/2014/main" xmlns="" id="{09EEF589-52F5-4662-AE2E-B64C5683F01C}"/>
              </a:ext>
            </a:extLst>
          </p:cNvPr>
          <p:cNvSpPr>
            <a:spLocks noGrp="1"/>
          </p:cNvSpPr>
          <p:nvPr>
            <p:ph type="dt" sz="half" idx="23"/>
          </p:nvPr>
        </p:nvSpPr>
        <p:spPr/>
        <p:txBody>
          <a:bodyPr/>
          <a:lstStyle/>
          <a:p>
            <a:fld id="{79E3C6BB-94B4-4057-A3BC-13D6F990109B}" type="datetimeFigureOut">
              <a:rPr lang="en-US" noProof="0" smtClean="0"/>
              <a:t>5/8/2024</a:t>
            </a:fld>
            <a:endParaRPr lang="en-US" noProof="0"/>
          </a:p>
        </p:txBody>
      </p:sp>
      <p:sp>
        <p:nvSpPr>
          <p:cNvPr id="4" name="Footer Placeholder 3">
            <a:extLst>
              <a:ext uri="{FF2B5EF4-FFF2-40B4-BE49-F238E27FC236}">
                <a16:creationId xmlns:a16="http://schemas.microsoft.com/office/drawing/2014/main" xmlns="" id="{AC8FB119-72A8-4BF8-94DB-60F7C833C15F}"/>
              </a:ext>
            </a:extLst>
          </p:cNvPr>
          <p:cNvSpPr>
            <a:spLocks noGrp="1"/>
          </p:cNvSpPr>
          <p:nvPr>
            <p:ph type="ftr" sz="quarter" idx="24"/>
          </p:nvPr>
        </p:nvSpPr>
        <p:spPr/>
        <p:txBody>
          <a:bodyPr/>
          <a:lstStyle/>
          <a:p>
            <a:endParaRPr lang="en-US" noProof="0"/>
          </a:p>
        </p:txBody>
      </p:sp>
      <p:sp>
        <p:nvSpPr>
          <p:cNvPr id="5" name="Slide Number Placeholder 4">
            <a:extLst>
              <a:ext uri="{FF2B5EF4-FFF2-40B4-BE49-F238E27FC236}">
                <a16:creationId xmlns:a16="http://schemas.microsoft.com/office/drawing/2014/main" xmlns="" id="{45E1B0BD-CBF4-4496-B066-4A2C9EE35C85}"/>
              </a:ext>
            </a:extLst>
          </p:cNvPr>
          <p:cNvSpPr>
            <a:spLocks noGrp="1"/>
          </p:cNvSpPr>
          <p:nvPr>
            <p:ph type="sldNum" sz="quarter" idx="25"/>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113790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
    <p:spTree>
      <p:nvGrpSpPr>
        <p:cNvPr id="1" name=""/>
        <p:cNvGrpSpPr/>
        <p:nvPr/>
      </p:nvGrpSpPr>
      <p:grpSpPr>
        <a:xfrm>
          <a:off x="0" y="0"/>
          <a:ext cx="0" cy="0"/>
          <a:chOff x="0" y="0"/>
          <a:chExt cx="0" cy="0"/>
        </a:xfrm>
      </p:grpSpPr>
      <p:sp>
        <p:nvSpPr>
          <p:cNvPr id="125" name="Text Placeholder 124">
            <a:extLst>
              <a:ext uri="{FF2B5EF4-FFF2-40B4-BE49-F238E27FC236}">
                <a16:creationId xmlns:a16="http://schemas.microsoft.com/office/drawing/2014/main" xmlns="" id="{667A1CD4-EB89-4F26-820B-BD6ECCC4CF50}"/>
              </a:ext>
            </a:extLst>
          </p:cNvPr>
          <p:cNvSpPr>
            <a:spLocks noGrp="1"/>
          </p:cNvSpPr>
          <p:nvPr>
            <p:ph type="body" sz="quarter" idx="14"/>
          </p:nvPr>
        </p:nvSpPr>
        <p:spPr>
          <a:xfrm>
            <a:off x="214746" y="1836109"/>
            <a:ext cx="3557154" cy="638175"/>
          </a:xfrm>
        </p:spPr>
        <p:txBody>
          <a:bodyPr>
            <a:noAutofit/>
          </a:bodyPr>
          <a:lstStyle>
            <a:lvl1pPr marL="0" indent="0">
              <a:buNone/>
              <a:defRPr sz="1800"/>
            </a:lvl1pPr>
          </a:lstStyle>
          <a:p>
            <a:pPr lvl="0"/>
            <a:r>
              <a:rPr lang="en-US"/>
              <a:t>Click to edit Master text styles</a:t>
            </a:r>
          </a:p>
        </p:txBody>
      </p:sp>
      <p:sp>
        <p:nvSpPr>
          <p:cNvPr id="127" name="Text Placeholder 126">
            <a:extLst>
              <a:ext uri="{FF2B5EF4-FFF2-40B4-BE49-F238E27FC236}">
                <a16:creationId xmlns:a16="http://schemas.microsoft.com/office/drawing/2014/main" xmlns="" id="{E06BFBA4-664B-4AEC-8485-79D1DF66739B}"/>
              </a:ext>
            </a:extLst>
          </p:cNvPr>
          <p:cNvSpPr>
            <a:spLocks noGrp="1"/>
          </p:cNvSpPr>
          <p:nvPr>
            <p:ph type="body" sz="quarter" idx="15"/>
          </p:nvPr>
        </p:nvSpPr>
        <p:spPr>
          <a:xfrm>
            <a:off x="1874837" y="4430713"/>
            <a:ext cx="3020693" cy="365125"/>
          </a:xfrm>
        </p:spPr>
        <p:txBody>
          <a:bodyPr>
            <a:noAutofit/>
          </a:bodyPr>
          <a:lstStyle>
            <a:lvl1pPr marL="0" indent="0">
              <a:buNone/>
              <a:defRPr sz="1800"/>
            </a:lvl1pPr>
          </a:lstStyle>
          <a:p>
            <a:pPr lvl="0"/>
            <a:r>
              <a:rPr lang="en-US"/>
              <a:t>Click to edit Master text styles</a:t>
            </a:r>
          </a:p>
        </p:txBody>
      </p:sp>
      <p:sp>
        <p:nvSpPr>
          <p:cNvPr id="129" name="Text Placeholder 128">
            <a:extLst>
              <a:ext uri="{FF2B5EF4-FFF2-40B4-BE49-F238E27FC236}">
                <a16:creationId xmlns:a16="http://schemas.microsoft.com/office/drawing/2014/main" xmlns="" id="{804B322E-D1D7-4330-A5EA-165191CF537D}"/>
              </a:ext>
            </a:extLst>
          </p:cNvPr>
          <p:cNvSpPr>
            <a:spLocks noGrp="1"/>
          </p:cNvSpPr>
          <p:nvPr>
            <p:ph type="body" sz="quarter" idx="16"/>
          </p:nvPr>
        </p:nvSpPr>
        <p:spPr>
          <a:xfrm>
            <a:off x="5355070" y="1853572"/>
            <a:ext cx="3065031" cy="654050"/>
          </a:xfrm>
        </p:spPr>
        <p:txBody>
          <a:bodyPr>
            <a:noAutofit/>
          </a:bodyPr>
          <a:lstStyle>
            <a:lvl1pPr marL="0" indent="0">
              <a:buNone/>
              <a:defRPr sz="1800"/>
            </a:lvl1pPr>
          </a:lstStyle>
          <a:p>
            <a:pPr lvl="0"/>
            <a:r>
              <a:rPr lang="en-US"/>
              <a:t>Click to edit Master text styles</a:t>
            </a:r>
          </a:p>
        </p:txBody>
      </p:sp>
      <p:sp>
        <p:nvSpPr>
          <p:cNvPr id="131" name="Text Placeholder 130">
            <a:extLst>
              <a:ext uri="{FF2B5EF4-FFF2-40B4-BE49-F238E27FC236}">
                <a16:creationId xmlns:a16="http://schemas.microsoft.com/office/drawing/2014/main" xmlns="" id="{0A1B5CA3-297C-4BE0-A642-D03AF8DC7F8F}"/>
              </a:ext>
            </a:extLst>
          </p:cNvPr>
          <p:cNvSpPr>
            <a:spLocks noGrp="1"/>
          </p:cNvSpPr>
          <p:nvPr>
            <p:ph type="body" sz="quarter" idx="17"/>
          </p:nvPr>
        </p:nvSpPr>
        <p:spPr>
          <a:xfrm>
            <a:off x="5648325" y="4455484"/>
            <a:ext cx="3020692" cy="365125"/>
          </a:xfrm>
        </p:spPr>
        <p:txBody>
          <a:bodyPr>
            <a:noAutofit/>
          </a:bodyPr>
          <a:lstStyle>
            <a:lvl1pPr marL="0" indent="0">
              <a:buNone/>
              <a:defRPr sz="1800"/>
            </a:lvl1pPr>
          </a:lstStyle>
          <a:p>
            <a:pPr lvl="0"/>
            <a:r>
              <a:rPr lang="en-US"/>
              <a:t>Click to edit Master text styles</a:t>
            </a:r>
          </a:p>
        </p:txBody>
      </p:sp>
      <p:sp>
        <p:nvSpPr>
          <p:cNvPr id="133" name="Text Placeholder 132">
            <a:extLst>
              <a:ext uri="{FF2B5EF4-FFF2-40B4-BE49-F238E27FC236}">
                <a16:creationId xmlns:a16="http://schemas.microsoft.com/office/drawing/2014/main" xmlns="" id="{E1ABB05D-FC3B-41FB-AD21-BA2D713AE131}"/>
              </a:ext>
            </a:extLst>
          </p:cNvPr>
          <p:cNvSpPr>
            <a:spLocks noGrp="1"/>
          </p:cNvSpPr>
          <p:nvPr>
            <p:ph type="body" sz="quarter" idx="18"/>
          </p:nvPr>
        </p:nvSpPr>
        <p:spPr>
          <a:xfrm>
            <a:off x="9492096" y="1859922"/>
            <a:ext cx="2499879" cy="333375"/>
          </a:xfrm>
        </p:spPr>
        <p:txBody>
          <a:bodyPr>
            <a:noAutofit/>
          </a:bodyPr>
          <a:lstStyle>
            <a:lvl1pPr marL="0" indent="0">
              <a:buNone/>
              <a:defRPr sz="1800"/>
            </a:lvl1pPr>
          </a:lstStyle>
          <a:p>
            <a:pPr lvl="0"/>
            <a:r>
              <a:rPr lang="en-US"/>
              <a:t>Click to edit Master text styles</a:t>
            </a:r>
          </a:p>
        </p:txBody>
      </p:sp>
      <p:sp>
        <p:nvSpPr>
          <p:cNvPr id="135" name="Text Placeholder 134">
            <a:extLst>
              <a:ext uri="{FF2B5EF4-FFF2-40B4-BE49-F238E27FC236}">
                <a16:creationId xmlns:a16="http://schemas.microsoft.com/office/drawing/2014/main" xmlns="" id="{59C0539A-1527-4F6E-BD30-B366AA4AF86D}"/>
              </a:ext>
            </a:extLst>
          </p:cNvPr>
          <p:cNvSpPr>
            <a:spLocks noGrp="1"/>
          </p:cNvSpPr>
          <p:nvPr>
            <p:ph type="body" sz="quarter" idx="19"/>
          </p:nvPr>
        </p:nvSpPr>
        <p:spPr>
          <a:xfrm>
            <a:off x="9807575" y="4235838"/>
            <a:ext cx="2184400" cy="892175"/>
          </a:xfrm>
        </p:spPr>
        <p:txBody>
          <a:bodyPr>
            <a:noAutofit/>
          </a:bodyPr>
          <a:lstStyle>
            <a:lvl1pPr marL="0" indent="0">
              <a:buNone/>
              <a:defRPr sz="1800"/>
            </a:lvl1pPr>
          </a:lstStyle>
          <a:p>
            <a:pPr lvl="0"/>
            <a:r>
              <a:rPr lang="en-US"/>
              <a:t>Click to edit Master text styles</a:t>
            </a:r>
          </a:p>
        </p:txBody>
      </p:sp>
      <p:sp>
        <p:nvSpPr>
          <p:cNvPr id="2" name="Title 1">
            <a:extLst>
              <a:ext uri="{FF2B5EF4-FFF2-40B4-BE49-F238E27FC236}">
                <a16:creationId xmlns:a16="http://schemas.microsoft.com/office/drawing/2014/main" xmlns="" id="{6986D36C-9DA4-4DBC-931C-B7432898FBB3}"/>
              </a:ext>
            </a:extLst>
          </p:cNvPr>
          <p:cNvSpPr>
            <a:spLocks noGrp="1"/>
          </p:cNvSpPr>
          <p:nvPr>
            <p:ph type="title" hasCustomPrompt="1"/>
          </p:nvPr>
        </p:nvSpPr>
        <p:spPr>
          <a:xfrm>
            <a:off x="420624" y="219075"/>
            <a:ext cx="10933176" cy="1371981"/>
          </a:xfrm>
        </p:spPr>
        <p:txBody>
          <a:bodyPr/>
          <a:lstStyle>
            <a:lvl1pPr>
              <a:defRPr/>
            </a:lvl1pPr>
          </a:lstStyle>
          <a:p>
            <a:r>
              <a:rPr lang="en-US" dirty="0"/>
              <a:t>Click to add Title</a:t>
            </a:r>
          </a:p>
        </p:txBody>
      </p:sp>
      <p:sp>
        <p:nvSpPr>
          <p:cNvPr id="6" name="Date Placeholder 5">
            <a:extLst>
              <a:ext uri="{FF2B5EF4-FFF2-40B4-BE49-F238E27FC236}">
                <a16:creationId xmlns:a16="http://schemas.microsoft.com/office/drawing/2014/main" xmlns="" id="{47F18826-28C7-45F7-AB47-EE2C77A2D414}"/>
              </a:ext>
            </a:extLst>
          </p:cNvPr>
          <p:cNvSpPr>
            <a:spLocks noGrp="1"/>
          </p:cNvSpPr>
          <p:nvPr>
            <p:ph type="dt" sz="half" idx="20"/>
          </p:nvPr>
        </p:nvSpPr>
        <p:spPr/>
        <p:txBody>
          <a:bodyPr/>
          <a:lstStyle/>
          <a:p>
            <a:fld id="{79E3C6BB-94B4-4057-A3BC-13D6F990109B}" type="datetimeFigureOut">
              <a:rPr lang="en-US" noProof="0" smtClean="0"/>
              <a:t>5/8/2024</a:t>
            </a:fld>
            <a:endParaRPr lang="en-US" noProof="0"/>
          </a:p>
        </p:txBody>
      </p:sp>
      <p:sp>
        <p:nvSpPr>
          <p:cNvPr id="7" name="Footer Placeholder 6">
            <a:extLst>
              <a:ext uri="{FF2B5EF4-FFF2-40B4-BE49-F238E27FC236}">
                <a16:creationId xmlns:a16="http://schemas.microsoft.com/office/drawing/2014/main" xmlns="" id="{AF6001C9-38CB-4769-90F3-F3438C4A1A38}"/>
              </a:ext>
            </a:extLst>
          </p:cNvPr>
          <p:cNvSpPr>
            <a:spLocks noGrp="1"/>
          </p:cNvSpPr>
          <p:nvPr>
            <p:ph type="ftr" sz="quarter" idx="21"/>
          </p:nvPr>
        </p:nvSpPr>
        <p:spPr/>
        <p:txBody>
          <a:bodyPr/>
          <a:lstStyle/>
          <a:p>
            <a:endParaRPr lang="en-US" noProof="0"/>
          </a:p>
        </p:txBody>
      </p:sp>
      <p:sp>
        <p:nvSpPr>
          <p:cNvPr id="8" name="Slide Number Placeholder 7">
            <a:extLst>
              <a:ext uri="{FF2B5EF4-FFF2-40B4-BE49-F238E27FC236}">
                <a16:creationId xmlns:a16="http://schemas.microsoft.com/office/drawing/2014/main" xmlns="" id="{BB425D4F-BE94-4913-BB60-CDC45E694DBC}"/>
              </a:ext>
            </a:extLst>
          </p:cNvPr>
          <p:cNvSpPr>
            <a:spLocks noGrp="1"/>
          </p:cNvSpPr>
          <p:nvPr>
            <p:ph type="sldNum" sz="quarter" idx="22"/>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357730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
    <p:spTree>
      <p:nvGrpSpPr>
        <p:cNvPr id="1" name=""/>
        <p:cNvGrpSpPr/>
        <p:nvPr/>
      </p:nvGrpSpPr>
      <p:grpSpPr>
        <a:xfrm>
          <a:off x="0" y="0"/>
          <a:ext cx="0" cy="0"/>
          <a:chOff x="0" y="0"/>
          <a:chExt cx="0" cy="0"/>
        </a:xfrm>
      </p:grpSpPr>
      <p:sp>
        <p:nvSpPr>
          <p:cNvPr id="71" name="Text Placeholder 70">
            <a:extLst>
              <a:ext uri="{FF2B5EF4-FFF2-40B4-BE49-F238E27FC236}">
                <a16:creationId xmlns:a16="http://schemas.microsoft.com/office/drawing/2014/main" xmlns="" id="{DE47DD52-CC37-47D9-92D2-77DC922FFA9B}"/>
              </a:ext>
            </a:extLst>
          </p:cNvPr>
          <p:cNvSpPr>
            <a:spLocks noGrp="1"/>
          </p:cNvSpPr>
          <p:nvPr>
            <p:ph type="body" sz="quarter" idx="18"/>
          </p:nvPr>
        </p:nvSpPr>
        <p:spPr>
          <a:xfrm>
            <a:off x="3009220" y="4182157"/>
            <a:ext cx="3122612" cy="642938"/>
          </a:xfrm>
        </p:spPr>
        <p:txBody>
          <a:bodyPr/>
          <a:lstStyle>
            <a:lvl1pPr marL="0" indent="0" algn="ctr">
              <a:buNone/>
              <a:defRPr sz="1800"/>
            </a:lvl1pPr>
          </a:lstStyle>
          <a:p>
            <a:pPr lvl="0"/>
            <a:r>
              <a:rPr lang="en-US"/>
              <a:t>Click to edit Master text styles</a:t>
            </a:r>
          </a:p>
        </p:txBody>
      </p:sp>
      <p:sp>
        <p:nvSpPr>
          <p:cNvPr id="61" name="Text Placeholder 60">
            <a:extLst>
              <a:ext uri="{FF2B5EF4-FFF2-40B4-BE49-F238E27FC236}">
                <a16:creationId xmlns:a16="http://schemas.microsoft.com/office/drawing/2014/main" xmlns="" id="{9519C631-A906-449F-B0D8-91B2CB94C10B}"/>
              </a:ext>
            </a:extLst>
          </p:cNvPr>
          <p:cNvSpPr>
            <a:spLocks noGrp="1"/>
          </p:cNvSpPr>
          <p:nvPr>
            <p:ph type="body" sz="quarter" idx="14"/>
          </p:nvPr>
        </p:nvSpPr>
        <p:spPr>
          <a:xfrm>
            <a:off x="251734" y="1857603"/>
            <a:ext cx="2679700" cy="369887"/>
          </a:xfrm>
        </p:spPr>
        <p:txBody>
          <a:bodyPr>
            <a:noAutofit/>
          </a:bodyPr>
          <a:lstStyle>
            <a:lvl1pPr marL="0" indent="0" algn="ctr">
              <a:buNone/>
              <a:defRPr sz="1800"/>
            </a:lvl1pPr>
          </a:lstStyle>
          <a:p>
            <a:pPr lvl="0"/>
            <a:r>
              <a:rPr lang="en-US"/>
              <a:t>Click to edit Master text styles</a:t>
            </a:r>
          </a:p>
        </p:txBody>
      </p:sp>
      <p:sp>
        <p:nvSpPr>
          <p:cNvPr id="63" name="Text Placeholder 62">
            <a:extLst>
              <a:ext uri="{FF2B5EF4-FFF2-40B4-BE49-F238E27FC236}">
                <a16:creationId xmlns:a16="http://schemas.microsoft.com/office/drawing/2014/main" xmlns="" id="{CF308EC1-84C0-4AB9-9485-0FA7E78FFC72}"/>
              </a:ext>
            </a:extLst>
          </p:cNvPr>
          <p:cNvSpPr>
            <a:spLocks noGrp="1"/>
          </p:cNvSpPr>
          <p:nvPr>
            <p:ph type="body" sz="quarter" idx="15"/>
          </p:nvPr>
        </p:nvSpPr>
        <p:spPr>
          <a:xfrm>
            <a:off x="3144157" y="1857603"/>
            <a:ext cx="2679700" cy="395287"/>
          </a:xfrm>
        </p:spPr>
        <p:txBody>
          <a:bodyPr>
            <a:noAutofit/>
          </a:bodyPr>
          <a:lstStyle>
            <a:lvl1pPr marL="0" indent="0" algn="ctr">
              <a:buNone/>
              <a:defRPr sz="1800"/>
            </a:lvl1pPr>
          </a:lstStyle>
          <a:p>
            <a:pPr lvl="0"/>
            <a:r>
              <a:rPr lang="en-US"/>
              <a:t>Click to edit Master text styles</a:t>
            </a:r>
          </a:p>
        </p:txBody>
      </p:sp>
      <p:sp>
        <p:nvSpPr>
          <p:cNvPr id="67" name="Text Placeholder 66">
            <a:extLst>
              <a:ext uri="{FF2B5EF4-FFF2-40B4-BE49-F238E27FC236}">
                <a16:creationId xmlns:a16="http://schemas.microsoft.com/office/drawing/2014/main" xmlns="" id="{64FF3C53-7B55-4DAC-A4E2-35AF4A931D01}"/>
              </a:ext>
            </a:extLst>
          </p:cNvPr>
          <p:cNvSpPr>
            <a:spLocks noGrp="1"/>
          </p:cNvSpPr>
          <p:nvPr>
            <p:ph type="body" sz="quarter" idx="16"/>
          </p:nvPr>
        </p:nvSpPr>
        <p:spPr>
          <a:xfrm>
            <a:off x="6149295" y="1857603"/>
            <a:ext cx="2497137" cy="646112"/>
          </a:xfrm>
        </p:spPr>
        <p:txBody>
          <a:bodyPr>
            <a:normAutofit/>
          </a:bodyPr>
          <a:lstStyle>
            <a:lvl1pPr marL="0" indent="0" algn="ctr">
              <a:buNone/>
              <a:defRPr sz="1800"/>
            </a:lvl1pPr>
          </a:lstStyle>
          <a:p>
            <a:pPr lvl="0"/>
            <a:r>
              <a:rPr lang="en-US"/>
              <a:t>Click to edit Master text styles</a:t>
            </a:r>
          </a:p>
        </p:txBody>
      </p:sp>
      <p:sp>
        <p:nvSpPr>
          <p:cNvPr id="69" name="Text Placeholder 68">
            <a:extLst>
              <a:ext uri="{FF2B5EF4-FFF2-40B4-BE49-F238E27FC236}">
                <a16:creationId xmlns:a16="http://schemas.microsoft.com/office/drawing/2014/main" xmlns="" id="{BE804177-8205-4F88-8B63-79A733730CF9}"/>
              </a:ext>
            </a:extLst>
          </p:cNvPr>
          <p:cNvSpPr>
            <a:spLocks noGrp="1"/>
          </p:cNvSpPr>
          <p:nvPr>
            <p:ph type="body" sz="quarter" idx="17"/>
          </p:nvPr>
        </p:nvSpPr>
        <p:spPr>
          <a:xfrm>
            <a:off x="262845" y="4182157"/>
            <a:ext cx="2503487" cy="365125"/>
          </a:xfrm>
        </p:spPr>
        <p:txBody>
          <a:bodyPr>
            <a:noAutofit/>
          </a:bodyPr>
          <a:lstStyle>
            <a:lvl1pPr marL="0" indent="0" algn="ctr">
              <a:buNone/>
              <a:defRPr sz="1800"/>
            </a:lvl1pPr>
          </a:lstStyle>
          <a:p>
            <a:pPr lvl="0"/>
            <a:r>
              <a:rPr lang="en-US"/>
              <a:t>Click to edit Master text styles</a:t>
            </a:r>
          </a:p>
        </p:txBody>
      </p:sp>
      <p:sp>
        <p:nvSpPr>
          <p:cNvPr id="73" name="Text Placeholder 72">
            <a:extLst>
              <a:ext uri="{FF2B5EF4-FFF2-40B4-BE49-F238E27FC236}">
                <a16:creationId xmlns:a16="http://schemas.microsoft.com/office/drawing/2014/main" xmlns="" id="{EF5AB05C-6C5F-4C94-94E5-1476D391EAE6}"/>
              </a:ext>
            </a:extLst>
          </p:cNvPr>
          <p:cNvSpPr>
            <a:spLocks noGrp="1"/>
          </p:cNvSpPr>
          <p:nvPr>
            <p:ph type="body" sz="quarter" idx="19"/>
          </p:nvPr>
        </p:nvSpPr>
        <p:spPr>
          <a:xfrm>
            <a:off x="6341382" y="4182157"/>
            <a:ext cx="2743200" cy="365125"/>
          </a:xfrm>
        </p:spPr>
        <p:txBody>
          <a:bodyPr>
            <a:noAutofit/>
          </a:bodyPr>
          <a:lstStyle>
            <a:lvl1pPr marL="0" indent="0" algn="ctr">
              <a:buNone/>
              <a:defRPr sz="1800"/>
            </a:lvl1pPr>
          </a:lstStyle>
          <a:p>
            <a:pPr lvl="0"/>
            <a:r>
              <a:rPr lang="en-US"/>
              <a:t>Click to edit Master text styles</a:t>
            </a:r>
          </a:p>
        </p:txBody>
      </p:sp>
      <p:sp>
        <p:nvSpPr>
          <p:cNvPr id="75" name="Text Placeholder 74">
            <a:extLst>
              <a:ext uri="{FF2B5EF4-FFF2-40B4-BE49-F238E27FC236}">
                <a16:creationId xmlns:a16="http://schemas.microsoft.com/office/drawing/2014/main" xmlns="" id="{5B580198-F921-47BD-A8B8-1AD9054BBD10}"/>
              </a:ext>
            </a:extLst>
          </p:cNvPr>
          <p:cNvSpPr>
            <a:spLocks noGrp="1"/>
          </p:cNvSpPr>
          <p:nvPr>
            <p:ph type="body" sz="quarter" idx="20"/>
          </p:nvPr>
        </p:nvSpPr>
        <p:spPr>
          <a:xfrm>
            <a:off x="8932182" y="2373089"/>
            <a:ext cx="3122613" cy="1634443"/>
          </a:xfrm>
        </p:spPr>
        <p:txBody>
          <a:bodyPr>
            <a:normAutofit/>
          </a:bodyPr>
          <a:lstStyle>
            <a:lvl1pPr marL="0" indent="0" algn="ctr">
              <a:buNone/>
              <a:defRPr sz="1800"/>
            </a:lvl1pPr>
          </a:lstStyle>
          <a:p>
            <a:pPr lvl="0"/>
            <a:r>
              <a:rPr lang="en-US"/>
              <a:t>Click to edit Master text styles</a:t>
            </a:r>
          </a:p>
        </p:txBody>
      </p:sp>
      <p:sp>
        <p:nvSpPr>
          <p:cNvPr id="2" name="Title 1">
            <a:extLst>
              <a:ext uri="{FF2B5EF4-FFF2-40B4-BE49-F238E27FC236}">
                <a16:creationId xmlns:a16="http://schemas.microsoft.com/office/drawing/2014/main" xmlns="" id="{DBF1CE6A-4F2B-4CE0-863A-8E136D0CC3E3}"/>
              </a:ext>
            </a:extLst>
          </p:cNvPr>
          <p:cNvSpPr>
            <a:spLocks noGrp="1"/>
          </p:cNvSpPr>
          <p:nvPr>
            <p:ph type="title" hasCustomPrompt="1"/>
          </p:nvPr>
        </p:nvSpPr>
        <p:spPr>
          <a:xfrm>
            <a:off x="420625" y="179161"/>
            <a:ext cx="10826496" cy="1411895"/>
          </a:xfrm>
        </p:spPr>
        <p:txBody>
          <a:bodyPr/>
          <a:lstStyle>
            <a:lvl1pPr>
              <a:defRPr/>
            </a:lvl1pPr>
          </a:lstStyle>
          <a:p>
            <a:r>
              <a:rPr lang="en-US" dirty="0"/>
              <a:t>Click to add Title</a:t>
            </a:r>
          </a:p>
        </p:txBody>
      </p:sp>
      <p:sp>
        <p:nvSpPr>
          <p:cNvPr id="6" name="Date Placeholder 5">
            <a:extLst>
              <a:ext uri="{FF2B5EF4-FFF2-40B4-BE49-F238E27FC236}">
                <a16:creationId xmlns:a16="http://schemas.microsoft.com/office/drawing/2014/main" xmlns="" id="{55572283-1183-4441-955D-CF486C2EB346}"/>
              </a:ext>
            </a:extLst>
          </p:cNvPr>
          <p:cNvSpPr>
            <a:spLocks noGrp="1"/>
          </p:cNvSpPr>
          <p:nvPr>
            <p:ph type="dt" sz="half" idx="21"/>
          </p:nvPr>
        </p:nvSpPr>
        <p:spPr/>
        <p:txBody>
          <a:bodyPr/>
          <a:lstStyle/>
          <a:p>
            <a:fld id="{79E3C6BB-94B4-4057-A3BC-13D6F990109B}" type="datetimeFigureOut">
              <a:rPr lang="en-US" noProof="0" smtClean="0"/>
              <a:t>5/8/2024</a:t>
            </a:fld>
            <a:endParaRPr lang="en-US" noProof="0"/>
          </a:p>
        </p:txBody>
      </p:sp>
      <p:sp>
        <p:nvSpPr>
          <p:cNvPr id="7" name="Footer Placeholder 6">
            <a:extLst>
              <a:ext uri="{FF2B5EF4-FFF2-40B4-BE49-F238E27FC236}">
                <a16:creationId xmlns:a16="http://schemas.microsoft.com/office/drawing/2014/main" xmlns="" id="{D5837CC6-DAD6-4051-A89A-40A97680EA46}"/>
              </a:ext>
            </a:extLst>
          </p:cNvPr>
          <p:cNvSpPr>
            <a:spLocks noGrp="1"/>
          </p:cNvSpPr>
          <p:nvPr>
            <p:ph type="ftr" sz="quarter" idx="22"/>
          </p:nvPr>
        </p:nvSpPr>
        <p:spPr/>
        <p:txBody>
          <a:bodyPr/>
          <a:lstStyle/>
          <a:p>
            <a:endParaRPr lang="en-US" noProof="0"/>
          </a:p>
        </p:txBody>
      </p:sp>
      <p:sp>
        <p:nvSpPr>
          <p:cNvPr id="8" name="Slide Number Placeholder 7">
            <a:extLst>
              <a:ext uri="{FF2B5EF4-FFF2-40B4-BE49-F238E27FC236}">
                <a16:creationId xmlns:a16="http://schemas.microsoft.com/office/drawing/2014/main" xmlns="" id="{2190D05B-5736-40BF-BD75-FAE61DDF7658}"/>
              </a:ext>
            </a:extLst>
          </p:cNvPr>
          <p:cNvSpPr>
            <a:spLocks noGrp="1"/>
          </p:cNvSpPr>
          <p:nvPr>
            <p:ph type="sldNum" sz="quarter" idx="23"/>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190237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
    <p:spTree>
      <p:nvGrpSpPr>
        <p:cNvPr id="1" name=""/>
        <p:cNvGrpSpPr/>
        <p:nvPr/>
      </p:nvGrpSpPr>
      <p:grpSpPr>
        <a:xfrm>
          <a:off x="0" y="0"/>
          <a:ext cx="0" cy="0"/>
          <a:chOff x="0" y="0"/>
          <a:chExt cx="0" cy="0"/>
        </a:xfrm>
      </p:grpSpPr>
      <p:sp>
        <p:nvSpPr>
          <p:cNvPr id="308" name="Text Placeholder 307">
            <a:extLst>
              <a:ext uri="{FF2B5EF4-FFF2-40B4-BE49-F238E27FC236}">
                <a16:creationId xmlns:a16="http://schemas.microsoft.com/office/drawing/2014/main" xmlns="" id="{BCE8CDD0-2435-4ABB-838A-6551445A0F7E}"/>
              </a:ext>
            </a:extLst>
          </p:cNvPr>
          <p:cNvSpPr>
            <a:spLocks noGrp="1"/>
          </p:cNvSpPr>
          <p:nvPr>
            <p:ph type="body" sz="quarter" idx="14"/>
          </p:nvPr>
        </p:nvSpPr>
        <p:spPr>
          <a:xfrm>
            <a:off x="574675" y="2251075"/>
            <a:ext cx="2268538" cy="365125"/>
          </a:xfrm>
        </p:spPr>
        <p:txBody>
          <a:bodyPr>
            <a:noAutofit/>
          </a:bodyPr>
          <a:lstStyle>
            <a:lvl1pPr marL="0" indent="0" algn="ctr">
              <a:buNone/>
              <a:defRPr sz="1800"/>
            </a:lvl1pPr>
          </a:lstStyle>
          <a:p>
            <a:pPr lvl="0"/>
            <a:r>
              <a:rPr lang="en-US"/>
              <a:t>Click to edit Master text styles</a:t>
            </a:r>
          </a:p>
        </p:txBody>
      </p:sp>
      <p:sp>
        <p:nvSpPr>
          <p:cNvPr id="316" name="Text Placeholder 315">
            <a:extLst>
              <a:ext uri="{FF2B5EF4-FFF2-40B4-BE49-F238E27FC236}">
                <a16:creationId xmlns:a16="http://schemas.microsoft.com/office/drawing/2014/main" xmlns="" id="{B3430341-19F1-4394-B54E-41EBC2E9C3F8}"/>
              </a:ext>
            </a:extLst>
          </p:cNvPr>
          <p:cNvSpPr>
            <a:spLocks noGrp="1"/>
          </p:cNvSpPr>
          <p:nvPr>
            <p:ph type="body" sz="quarter" idx="17"/>
          </p:nvPr>
        </p:nvSpPr>
        <p:spPr>
          <a:xfrm>
            <a:off x="3517900" y="2046288"/>
            <a:ext cx="2266950" cy="646112"/>
          </a:xfrm>
        </p:spPr>
        <p:txBody>
          <a:bodyPr>
            <a:noAutofit/>
          </a:bodyPr>
          <a:lstStyle>
            <a:lvl1pPr marL="0" indent="0" algn="ctr">
              <a:buNone/>
              <a:defRPr sz="1800"/>
            </a:lvl1pPr>
          </a:lstStyle>
          <a:p>
            <a:pPr lvl="0"/>
            <a:r>
              <a:rPr lang="en-US"/>
              <a:t>Click to edit Master text styles</a:t>
            </a:r>
          </a:p>
        </p:txBody>
      </p:sp>
      <p:sp>
        <p:nvSpPr>
          <p:cNvPr id="320" name="Text Placeholder 319">
            <a:extLst>
              <a:ext uri="{FF2B5EF4-FFF2-40B4-BE49-F238E27FC236}">
                <a16:creationId xmlns:a16="http://schemas.microsoft.com/office/drawing/2014/main" xmlns="" id="{99F3B2F1-AE92-48F2-8D64-F8777DE311FD}"/>
              </a:ext>
            </a:extLst>
          </p:cNvPr>
          <p:cNvSpPr>
            <a:spLocks noGrp="1"/>
          </p:cNvSpPr>
          <p:nvPr>
            <p:ph type="body" sz="quarter" idx="18"/>
          </p:nvPr>
        </p:nvSpPr>
        <p:spPr>
          <a:xfrm>
            <a:off x="6326189" y="1768475"/>
            <a:ext cx="3113316" cy="424771"/>
          </a:xfrm>
        </p:spPr>
        <p:txBody>
          <a:bodyPr>
            <a:noAutofit/>
          </a:bodyPr>
          <a:lstStyle>
            <a:lvl1pPr marL="0" indent="0" algn="ctr">
              <a:buNone/>
              <a:defRPr sz="1800"/>
            </a:lvl1pPr>
          </a:lstStyle>
          <a:p>
            <a:pPr lvl="0"/>
            <a:r>
              <a:rPr lang="en-US"/>
              <a:t>Click to edit Master text styles</a:t>
            </a:r>
          </a:p>
        </p:txBody>
      </p:sp>
      <p:sp>
        <p:nvSpPr>
          <p:cNvPr id="310" name="Text Placeholder 309">
            <a:extLst>
              <a:ext uri="{FF2B5EF4-FFF2-40B4-BE49-F238E27FC236}">
                <a16:creationId xmlns:a16="http://schemas.microsoft.com/office/drawing/2014/main" xmlns="" id="{57F473F3-9780-4049-B5FE-83919A44A20F}"/>
              </a:ext>
            </a:extLst>
          </p:cNvPr>
          <p:cNvSpPr>
            <a:spLocks noGrp="1"/>
          </p:cNvSpPr>
          <p:nvPr>
            <p:ph type="body" sz="quarter" idx="15"/>
          </p:nvPr>
        </p:nvSpPr>
        <p:spPr>
          <a:xfrm>
            <a:off x="419099" y="3708400"/>
            <a:ext cx="2424113" cy="646113"/>
          </a:xfrm>
        </p:spPr>
        <p:txBody>
          <a:bodyPr>
            <a:noAutofit/>
          </a:bodyPr>
          <a:lstStyle>
            <a:lvl1pPr marL="0" indent="0" algn="ctr">
              <a:buNone/>
              <a:defRPr sz="1800"/>
            </a:lvl1pPr>
          </a:lstStyle>
          <a:p>
            <a:pPr lvl="0"/>
            <a:r>
              <a:rPr lang="en-US"/>
              <a:t>Click to edit Master text styles</a:t>
            </a:r>
          </a:p>
        </p:txBody>
      </p:sp>
      <p:sp>
        <p:nvSpPr>
          <p:cNvPr id="312" name="Text Placeholder 311">
            <a:extLst>
              <a:ext uri="{FF2B5EF4-FFF2-40B4-BE49-F238E27FC236}">
                <a16:creationId xmlns:a16="http://schemas.microsoft.com/office/drawing/2014/main" xmlns="" id="{5DBBC841-865D-427F-884A-18EB83D08242}"/>
              </a:ext>
            </a:extLst>
          </p:cNvPr>
          <p:cNvSpPr>
            <a:spLocks noGrp="1"/>
          </p:cNvSpPr>
          <p:nvPr>
            <p:ph type="body" sz="quarter" idx="16"/>
          </p:nvPr>
        </p:nvSpPr>
        <p:spPr>
          <a:xfrm>
            <a:off x="3159125" y="3708400"/>
            <a:ext cx="3449754" cy="646113"/>
          </a:xfrm>
        </p:spPr>
        <p:txBody>
          <a:bodyPr>
            <a:noAutofit/>
          </a:bodyPr>
          <a:lstStyle>
            <a:lvl1pPr marL="0" indent="0" algn="ctr">
              <a:buNone/>
              <a:defRPr sz="1800"/>
            </a:lvl1pPr>
          </a:lstStyle>
          <a:p>
            <a:pPr lvl="0"/>
            <a:r>
              <a:rPr lang="en-US"/>
              <a:t>Click to edit Master text styles</a:t>
            </a:r>
          </a:p>
        </p:txBody>
      </p:sp>
      <p:sp>
        <p:nvSpPr>
          <p:cNvPr id="324" name="Text Placeholder 323">
            <a:extLst>
              <a:ext uri="{FF2B5EF4-FFF2-40B4-BE49-F238E27FC236}">
                <a16:creationId xmlns:a16="http://schemas.microsoft.com/office/drawing/2014/main" xmlns="" id="{6CCC657A-D0DB-4351-9916-323C53335A5C}"/>
              </a:ext>
            </a:extLst>
          </p:cNvPr>
          <p:cNvSpPr>
            <a:spLocks noGrp="1"/>
          </p:cNvSpPr>
          <p:nvPr>
            <p:ph type="body" sz="quarter" idx="19"/>
          </p:nvPr>
        </p:nvSpPr>
        <p:spPr>
          <a:xfrm>
            <a:off x="9448800" y="1817688"/>
            <a:ext cx="2743200" cy="1754187"/>
          </a:xfrm>
        </p:spPr>
        <p:txBody>
          <a:bodyPr>
            <a:normAutofit/>
          </a:bodyPr>
          <a:lstStyle>
            <a:lvl1pPr marL="0" indent="0" algn="ctr">
              <a:lnSpc>
                <a:spcPct val="100000"/>
              </a:lnSpc>
              <a:spcBef>
                <a:spcPts val="0"/>
              </a:spcBef>
              <a:buNone/>
              <a:defRPr sz="1800"/>
            </a:lvl1pPr>
          </a:lstStyle>
          <a:p>
            <a:pPr lvl="0"/>
            <a:r>
              <a:rPr lang="en-US"/>
              <a:t>Click to edit Master text styles</a:t>
            </a:r>
          </a:p>
        </p:txBody>
      </p:sp>
      <p:sp>
        <p:nvSpPr>
          <p:cNvPr id="6" name="Text Placeholder 5">
            <a:extLst>
              <a:ext uri="{FF2B5EF4-FFF2-40B4-BE49-F238E27FC236}">
                <a16:creationId xmlns:a16="http://schemas.microsoft.com/office/drawing/2014/main" xmlns="" id="{D5A97CAB-B907-408B-BAE6-7E60EAA1C21A}"/>
              </a:ext>
            </a:extLst>
          </p:cNvPr>
          <p:cNvSpPr>
            <a:spLocks noGrp="1"/>
          </p:cNvSpPr>
          <p:nvPr>
            <p:ph type="body" sz="quarter" idx="20"/>
          </p:nvPr>
        </p:nvSpPr>
        <p:spPr>
          <a:xfrm>
            <a:off x="419099" y="6154966"/>
            <a:ext cx="6189780" cy="424771"/>
          </a:xfrm>
        </p:spPr>
        <p:txBody>
          <a:bodyPr>
            <a:normAutofit/>
          </a:bodyPr>
          <a:lstStyle>
            <a:lvl1pPr marL="0" indent="0" algn="ctr">
              <a:buNone/>
              <a:defRPr sz="1400" i="1">
                <a:solidFill>
                  <a:schemeClr val="bg1">
                    <a:lumMod val="65000"/>
                  </a:schemeClr>
                </a:solidFill>
              </a:defRPr>
            </a:lvl1pPr>
          </a:lstStyle>
          <a:p>
            <a:pPr lvl="0"/>
            <a:r>
              <a:rPr lang="en-US"/>
              <a:t>Click to edit Master text styles</a:t>
            </a:r>
          </a:p>
        </p:txBody>
      </p:sp>
      <p:sp>
        <p:nvSpPr>
          <p:cNvPr id="16" name="Text Placeholder 5">
            <a:extLst>
              <a:ext uri="{FF2B5EF4-FFF2-40B4-BE49-F238E27FC236}">
                <a16:creationId xmlns:a16="http://schemas.microsoft.com/office/drawing/2014/main" xmlns="" id="{9DCE17A2-1228-4084-B8F2-21E54F25D49C}"/>
              </a:ext>
            </a:extLst>
          </p:cNvPr>
          <p:cNvSpPr>
            <a:spLocks noGrp="1"/>
          </p:cNvSpPr>
          <p:nvPr>
            <p:ph type="body" sz="quarter" idx="21"/>
          </p:nvPr>
        </p:nvSpPr>
        <p:spPr>
          <a:xfrm>
            <a:off x="6760028" y="5901873"/>
            <a:ext cx="3113315" cy="917575"/>
          </a:xfrm>
        </p:spPr>
        <p:txBody>
          <a:bodyPr>
            <a:normAutofit/>
          </a:bodyPr>
          <a:lstStyle>
            <a:lvl1pPr marL="0" indent="0" algn="ctr">
              <a:buNone/>
              <a:defRPr sz="1400" i="1">
                <a:solidFill>
                  <a:schemeClr val="bg1">
                    <a:lumMod val="65000"/>
                  </a:schemeClr>
                </a:solidFill>
              </a:defRPr>
            </a:lvl1pPr>
          </a:lstStyle>
          <a:p>
            <a:pPr lvl="0"/>
            <a:r>
              <a:rPr lang="en-US"/>
              <a:t>Click to edit Master text styles</a:t>
            </a:r>
          </a:p>
        </p:txBody>
      </p:sp>
      <p:sp>
        <p:nvSpPr>
          <p:cNvPr id="2" name="Title 1">
            <a:extLst>
              <a:ext uri="{FF2B5EF4-FFF2-40B4-BE49-F238E27FC236}">
                <a16:creationId xmlns:a16="http://schemas.microsoft.com/office/drawing/2014/main" xmlns="" id="{6F1C0C6A-748C-4BAA-BE25-30757DDB0EAB}"/>
              </a:ext>
            </a:extLst>
          </p:cNvPr>
          <p:cNvSpPr>
            <a:spLocks noGrp="1"/>
          </p:cNvSpPr>
          <p:nvPr>
            <p:ph type="title" hasCustomPrompt="1"/>
          </p:nvPr>
        </p:nvSpPr>
        <p:spPr>
          <a:xfrm>
            <a:off x="419099" y="164211"/>
            <a:ext cx="10934701" cy="1462526"/>
          </a:xfrm>
        </p:spPr>
        <p:txBody>
          <a:bodyPr/>
          <a:lstStyle>
            <a:lvl1pPr>
              <a:defRPr/>
            </a:lvl1pPr>
          </a:lstStyle>
          <a:p>
            <a:r>
              <a:rPr lang="en-US" dirty="0"/>
              <a:t>Click to add Title</a:t>
            </a:r>
          </a:p>
        </p:txBody>
      </p:sp>
      <p:sp>
        <p:nvSpPr>
          <p:cNvPr id="7" name="Date Placeholder 6">
            <a:extLst>
              <a:ext uri="{FF2B5EF4-FFF2-40B4-BE49-F238E27FC236}">
                <a16:creationId xmlns:a16="http://schemas.microsoft.com/office/drawing/2014/main" xmlns="" id="{D33B3EF9-2E3D-4321-9379-0185BEFA52D4}"/>
              </a:ext>
            </a:extLst>
          </p:cNvPr>
          <p:cNvSpPr>
            <a:spLocks noGrp="1"/>
          </p:cNvSpPr>
          <p:nvPr>
            <p:ph type="dt" sz="half" idx="22"/>
          </p:nvPr>
        </p:nvSpPr>
        <p:spPr/>
        <p:txBody>
          <a:bodyPr/>
          <a:lstStyle/>
          <a:p>
            <a:fld id="{79E3C6BB-94B4-4057-A3BC-13D6F990109B}" type="datetimeFigureOut">
              <a:rPr lang="en-US" noProof="0" smtClean="0"/>
              <a:t>5/8/2024</a:t>
            </a:fld>
            <a:endParaRPr lang="en-US" noProof="0"/>
          </a:p>
        </p:txBody>
      </p:sp>
      <p:sp>
        <p:nvSpPr>
          <p:cNvPr id="8" name="Footer Placeholder 7">
            <a:extLst>
              <a:ext uri="{FF2B5EF4-FFF2-40B4-BE49-F238E27FC236}">
                <a16:creationId xmlns:a16="http://schemas.microsoft.com/office/drawing/2014/main" xmlns="" id="{D9B9B804-6FB4-4858-BE42-E1E374328B4A}"/>
              </a:ext>
            </a:extLst>
          </p:cNvPr>
          <p:cNvSpPr>
            <a:spLocks noGrp="1"/>
          </p:cNvSpPr>
          <p:nvPr>
            <p:ph type="ftr" sz="quarter" idx="23"/>
          </p:nvPr>
        </p:nvSpPr>
        <p:spPr/>
        <p:txBody>
          <a:bodyPr/>
          <a:lstStyle/>
          <a:p>
            <a:endParaRPr lang="en-US" noProof="0"/>
          </a:p>
        </p:txBody>
      </p:sp>
      <p:sp>
        <p:nvSpPr>
          <p:cNvPr id="9" name="Slide Number Placeholder 8">
            <a:extLst>
              <a:ext uri="{FF2B5EF4-FFF2-40B4-BE49-F238E27FC236}">
                <a16:creationId xmlns:a16="http://schemas.microsoft.com/office/drawing/2014/main" xmlns="" id="{8C8DD47D-60CA-4DF6-A468-083256A764D7}"/>
              </a:ext>
            </a:extLst>
          </p:cNvPr>
          <p:cNvSpPr>
            <a:spLocks noGrp="1"/>
          </p:cNvSpPr>
          <p:nvPr>
            <p:ph type="sldNum" sz="quarter" idx="24"/>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142627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7ABA620C-C227-4018-A651-18B1946BBBFF}"/>
              </a:ext>
              <a:ext uri="{C183D7F6-B498-43B3-948B-1728B52AA6E4}">
                <adec:decorative xmlns:adec="http://schemas.microsoft.com/office/drawing/2017/decorative" xmlns="" val="1"/>
              </a:ext>
            </a:extLst>
          </p:cNvPr>
          <p:cNvSpPr/>
          <p:nvPr userDrawn="1"/>
        </p:nvSpPr>
        <p:spPr>
          <a:xfrm>
            <a:off x="0" y="1664527"/>
            <a:ext cx="12192000" cy="5262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ext Placeholder 22">
            <a:extLst>
              <a:ext uri="{FF2B5EF4-FFF2-40B4-BE49-F238E27FC236}">
                <a16:creationId xmlns:a16="http://schemas.microsoft.com/office/drawing/2014/main" xmlns="" id="{51D68029-3934-4C5C-A241-2F254310126E}"/>
              </a:ext>
            </a:extLst>
          </p:cNvPr>
          <p:cNvSpPr>
            <a:spLocks noGrp="1"/>
          </p:cNvSpPr>
          <p:nvPr>
            <p:ph type="body" sz="quarter" idx="14"/>
          </p:nvPr>
        </p:nvSpPr>
        <p:spPr>
          <a:xfrm>
            <a:off x="265113" y="1834926"/>
            <a:ext cx="4184057" cy="369888"/>
          </a:xfrm>
          <a:ln>
            <a:noFill/>
          </a:ln>
        </p:spPr>
        <p:txBody>
          <a:bodyPr>
            <a:noAutofit/>
          </a:bodyPr>
          <a:lstStyle>
            <a:lvl1pPr marL="0" indent="0" algn="l">
              <a:buNone/>
              <a:defRPr sz="1800"/>
            </a:lvl1pPr>
          </a:lstStyle>
          <a:p>
            <a:pPr lvl="0"/>
            <a:r>
              <a:rPr lang="en-US"/>
              <a:t>Click to edit Master text styles</a:t>
            </a:r>
          </a:p>
        </p:txBody>
      </p:sp>
      <p:sp>
        <p:nvSpPr>
          <p:cNvPr id="25" name="Text Placeholder 24">
            <a:extLst>
              <a:ext uri="{FF2B5EF4-FFF2-40B4-BE49-F238E27FC236}">
                <a16:creationId xmlns:a16="http://schemas.microsoft.com/office/drawing/2014/main" xmlns="" id="{B557A677-3147-4104-8080-FD6CC4440ED3}"/>
              </a:ext>
            </a:extLst>
          </p:cNvPr>
          <p:cNvSpPr>
            <a:spLocks noGrp="1"/>
          </p:cNvSpPr>
          <p:nvPr>
            <p:ph type="body" sz="quarter" idx="15"/>
          </p:nvPr>
        </p:nvSpPr>
        <p:spPr>
          <a:xfrm>
            <a:off x="8040688" y="1834926"/>
            <a:ext cx="4086225" cy="646112"/>
          </a:xfrm>
          <a:ln>
            <a:noFill/>
          </a:ln>
        </p:spPr>
        <p:txBody>
          <a:bodyPr>
            <a:normAutofit/>
          </a:bodyPr>
          <a:lstStyle>
            <a:lvl1pPr marL="0" indent="0" algn="l">
              <a:buNone/>
              <a:defRPr sz="1800"/>
            </a:lvl1pPr>
          </a:lstStyle>
          <a:p>
            <a:pPr lvl="0"/>
            <a:r>
              <a:rPr lang="en-US"/>
              <a:t>Click to edit Master text styles</a:t>
            </a:r>
          </a:p>
        </p:txBody>
      </p:sp>
      <p:sp>
        <p:nvSpPr>
          <p:cNvPr id="27" name="Text Placeholder 26">
            <a:extLst>
              <a:ext uri="{FF2B5EF4-FFF2-40B4-BE49-F238E27FC236}">
                <a16:creationId xmlns:a16="http://schemas.microsoft.com/office/drawing/2014/main" xmlns="" id="{485ED590-F7F6-4E8C-A1D6-12CC4B9FFE13}"/>
              </a:ext>
            </a:extLst>
          </p:cNvPr>
          <p:cNvSpPr>
            <a:spLocks noGrp="1"/>
          </p:cNvSpPr>
          <p:nvPr>
            <p:ph type="body" sz="quarter" idx="16"/>
          </p:nvPr>
        </p:nvSpPr>
        <p:spPr>
          <a:xfrm>
            <a:off x="4158343" y="6243638"/>
            <a:ext cx="3882345" cy="598487"/>
          </a:xfrm>
          <a:ln>
            <a:noFill/>
          </a:ln>
        </p:spPr>
        <p:txBody>
          <a:bodyPr>
            <a:normAutofit/>
          </a:bodyPr>
          <a:lstStyle>
            <a:lvl1pPr marL="0" indent="0" algn="l">
              <a:buNone/>
              <a:defRPr sz="1800"/>
            </a:lvl1pPr>
          </a:lstStyle>
          <a:p>
            <a:pPr lvl="0"/>
            <a:r>
              <a:rPr lang="en-US"/>
              <a:t>Click to edit Master text styles</a:t>
            </a:r>
          </a:p>
        </p:txBody>
      </p:sp>
      <p:sp>
        <p:nvSpPr>
          <p:cNvPr id="2" name="Title 1">
            <a:extLst>
              <a:ext uri="{FF2B5EF4-FFF2-40B4-BE49-F238E27FC236}">
                <a16:creationId xmlns:a16="http://schemas.microsoft.com/office/drawing/2014/main" xmlns="" id="{35B3F03A-8806-4538-9D7F-CB6E74BC9212}"/>
              </a:ext>
            </a:extLst>
          </p:cNvPr>
          <p:cNvSpPr>
            <a:spLocks noGrp="1"/>
          </p:cNvSpPr>
          <p:nvPr>
            <p:ph type="title" hasCustomPrompt="1"/>
          </p:nvPr>
        </p:nvSpPr>
        <p:spPr>
          <a:xfrm>
            <a:off x="420624" y="219075"/>
            <a:ext cx="10933176" cy="1371981"/>
          </a:xfrm>
        </p:spPr>
        <p:txBody>
          <a:bodyPr/>
          <a:lstStyle>
            <a:lvl1pPr>
              <a:defRPr/>
            </a:lvl1pPr>
          </a:lstStyle>
          <a:p>
            <a:r>
              <a:rPr lang="en-US" dirty="0"/>
              <a:t>Click to add Title</a:t>
            </a:r>
          </a:p>
        </p:txBody>
      </p:sp>
      <p:sp>
        <p:nvSpPr>
          <p:cNvPr id="6" name="Date Placeholder 5">
            <a:extLst>
              <a:ext uri="{FF2B5EF4-FFF2-40B4-BE49-F238E27FC236}">
                <a16:creationId xmlns:a16="http://schemas.microsoft.com/office/drawing/2014/main" xmlns="" id="{A933980A-C040-4372-ADFC-0885D2C8C303}"/>
              </a:ext>
            </a:extLst>
          </p:cNvPr>
          <p:cNvSpPr>
            <a:spLocks noGrp="1"/>
          </p:cNvSpPr>
          <p:nvPr>
            <p:ph type="dt" sz="half" idx="17"/>
          </p:nvPr>
        </p:nvSpPr>
        <p:spPr/>
        <p:txBody>
          <a:bodyPr/>
          <a:lstStyle/>
          <a:p>
            <a:fld id="{79E3C6BB-94B4-4057-A3BC-13D6F990109B}" type="datetimeFigureOut">
              <a:rPr lang="en-US" noProof="0" smtClean="0"/>
              <a:t>5/8/2024</a:t>
            </a:fld>
            <a:endParaRPr lang="en-US" noProof="0"/>
          </a:p>
        </p:txBody>
      </p:sp>
      <p:sp>
        <p:nvSpPr>
          <p:cNvPr id="7" name="Footer Placeholder 6">
            <a:extLst>
              <a:ext uri="{FF2B5EF4-FFF2-40B4-BE49-F238E27FC236}">
                <a16:creationId xmlns:a16="http://schemas.microsoft.com/office/drawing/2014/main" xmlns="" id="{9AC12AFB-CA39-4800-98DD-B04863CD3689}"/>
              </a:ext>
            </a:extLst>
          </p:cNvPr>
          <p:cNvSpPr>
            <a:spLocks noGrp="1"/>
          </p:cNvSpPr>
          <p:nvPr>
            <p:ph type="ftr" sz="quarter" idx="18"/>
          </p:nvPr>
        </p:nvSpPr>
        <p:spPr/>
        <p:txBody>
          <a:bodyPr/>
          <a:lstStyle/>
          <a:p>
            <a:endParaRPr lang="en-US" noProof="0"/>
          </a:p>
        </p:txBody>
      </p:sp>
      <p:sp>
        <p:nvSpPr>
          <p:cNvPr id="8" name="Slide Number Placeholder 7">
            <a:extLst>
              <a:ext uri="{FF2B5EF4-FFF2-40B4-BE49-F238E27FC236}">
                <a16:creationId xmlns:a16="http://schemas.microsoft.com/office/drawing/2014/main" xmlns="" id="{0B897E52-FD27-46D5-9686-4673859708A7}"/>
              </a:ext>
            </a:extLst>
          </p:cNvPr>
          <p:cNvSpPr>
            <a:spLocks noGrp="1"/>
          </p:cNvSpPr>
          <p:nvPr>
            <p:ph type="sldNum" sz="quarter" idx="19"/>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342652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Blank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A17363-8886-4B68-BBB9-CE7E6CDC2B98}"/>
              </a:ext>
            </a:extLst>
          </p:cNvPr>
          <p:cNvSpPr>
            <a:spLocks noGrp="1"/>
          </p:cNvSpPr>
          <p:nvPr>
            <p:ph type="title" hasCustomPrompt="1"/>
          </p:nvPr>
        </p:nvSpPr>
        <p:spPr/>
        <p:txBody>
          <a:bodyPr vert="horz" lIns="91440" tIns="45720" rIns="91440" bIns="45720" rtlCol="0" anchor="ctr">
            <a:noAutofit/>
          </a:bodyPr>
          <a:lstStyle>
            <a:lvl1pPr>
              <a:defRPr lang="en-US" dirty="0"/>
            </a:lvl1pPr>
          </a:lstStyle>
          <a:p>
            <a:pPr lvl="0"/>
            <a:r>
              <a:rPr lang="en-US" dirty="0"/>
              <a:t>Click to add title</a:t>
            </a:r>
          </a:p>
        </p:txBody>
      </p:sp>
      <p:sp>
        <p:nvSpPr>
          <p:cNvPr id="6" name="Date Placeholder 5">
            <a:extLst>
              <a:ext uri="{FF2B5EF4-FFF2-40B4-BE49-F238E27FC236}">
                <a16:creationId xmlns:a16="http://schemas.microsoft.com/office/drawing/2014/main" xmlns="" id="{6C3B3138-7E6D-43B6-A44C-918E98D92B21}"/>
              </a:ext>
            </a:extLst>
          </p:cNvPr>
          <p:cNvSpPr>
            <a:spLocks noGrp="1"/>
          </p:cNvSpPr>
          <p:nvPr>
            <p:ph type="dt" sz="half" idx="10"/>
          </p:nvPr>
        </p:nvSpPr>
        <p:spPr/>
        <p:txBody>
          <a:bodyPr/>
          <a:lstStyle/>
          <a:p>
            <a:fld id="{79E3C6BB-94B4-4057-A3BC-13D6F990109B}" type="datetimeFigureOut">
              <a:rPr lang="en-US" noProof="0" smtClean="0"/>
              <a:t>5/8/2024</a:t>
            </a:fld>
            <a:endParaRPr lang="en-US" noProof="0"/>
          </a:p>
        </p:txBody>
      </p:sp>
      <p:sp>
        <p:nvSpPr>
          <p:cNvPr id="7" name="Footer Placeholder 6">
            <a:extLst>
              <a:ext uri="{FF2B5EF4-FFF2-40B4-BE49-F238E27FC236}">
                <a16:creationId xmlns:a16="http://schemas.microsoft.com/office/drawing/2014/main" xmlns="" id="{6477F59F-6724-4659-8FF1-D6926827F108}"/>
              </a:ext>
            </a:extLst>
          </p:cNvPr>
          <p:cNvSpPr>
            <a:spLocks noGrp="1"/>
          </p:cNvSpPr>
          <p:nvPr>
            <p:ph type="ftr" sz="quarter" idx="11"/>
          </p:nvPr>
        </p:nvSpPr>
        <p:spPr/>
        <p:txBody>
          <a:bodyPr/>
          <a:lstStyle/>
          <a:p>
            <a:endParaRPr lang="en-US" noProof="0"/>
          </a:p>
        </p:txBody>
      </p:sp>
      <p:sp>
        <p:nvSpPr>
          <p:cNvPr id="8" name="Slide Number Placeholder 7">
            <a:extLst>
              <a:ext uri="{FF2B5EF4-FFF2-40B4-BE49-F238E27FC236}">
                <a16:creationId xmlns:a16="http://schemas.microsoft.com/office/drawing/2014/main" xmlns="" id="{25914854-BBC9-429B-A35D-5523103E1A72}"/>
              </a:ext>
            </a:extLst>
          </p:cNvPr>
          <p:cNvSpPr>
            <a:spLocks noGrp="1"/>
          </p:cNvSpPr>
          <p:nvPr>
            <p:ph type="sldNum" sz="quarter" idx="12"/>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222503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3B45BDD-F7D3-4B1A-88BE-8D9EDCCE830B}"/>
              </a:ext>
            </a:extLst>
          </p:cNvPr>
          <p:cNvSpPr/>
          <p:nvPr userDrawn="1"/>
        </p:nvSpPr>
        <p:spPr>
          <a:xfrm>
            <a:off x="0" y="190"/>
            <a:ext cx="12192000" cy="1673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2" name="Title Placeholder 1">
            <a:extLst>
              <a:ext uri="{FF2B5EF4-FFF2-40B4-BE49-F238E27FC236}">
                <a16:creationId xmlns:a16="http://schemas.microsoft.com/office/drawing/2014/main" xmlns="" id="{B11D616B-116A-4DA8-8747-324ECAFBE200}"/>
              </a:ext>
            </a:extLst>
          </p:cNvPr>
          <p:cNvSpPr>
            <a:spLocks noGrp="1"/>
          </p:cNvSpPr>
          <p:nvPr>
            <p:ph type="title"/>
          </p:nvPr>
        </p:nvSpPr>
        <p:spPr>
          <a:xfrm>
            <a:off x="838200" y="136525"/>
            <a:ext cx="10515600" cy="1399667"/>
          </a:xfrm>
          <a:prstGeom prst="rect">
            <a:avLst/>
          </a:prstGeom>
        </p:spPr>
        <p:txBody>
          <a:bodyPr vert="horz" lIns="91440" tIns="45720" rIns="91440" bIns="45720" rtlCol="0" anchor="ctr">
            <a:noAutofit/>
          </a:bodyPr>
          <a:lstStyle/>
          <a:p>
            <a:r>
              <a:rPr lang="en-US" dirty="0"/>
              <a:t>Click to add Title</a:t>
            </a:r>
            <a:endParaRPr lang="uk-UA" dirty="0"/>
          </a:p>
        </p:txBody>
      </p:sp>
      <p:sp>
        <p:nvSpPr>
          <p:cNvPr id="3" name="Text Placeholder 2">
            <a:extLst>
              <a:ext uri="{FF2B5EF4-FFF2-40B4-BE49-F238E27FC236}">
                <a16:creationId xmlns:a16="http://schemas.microsoft.com/office/drawing/2014/main" xmlns="" id="{3CFCB574-1063-4B43-B63E-85512CC99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xmlns="" id="{96B5D32C-0D2C-48EE-A6E0-6675C25A3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3C6BB-94B4-4057-A3BC-13D6F990109B}" type="datetimeFigureOut">
              <a:rPr lang="en-US" noProof="0" smtClean="0"/>
              <a:t>5/8/2024</a:t>
            </a:fld>
            <a:endParaRPr lang="en-US" noProof="0"/>
          </a:p>
        </p:txBody>
      </p:sp>
      <p:sp>
        <p:nvSpPr>
          <p:cNvPr id="5" name="Footer Placeholder 4">
            <a:extLst>
              <a:ext uri="{FF2B5EF4-FFF2-40B4-BE49-F238E27FC236}">
                <a16:creationId xmlns:a16="http://schemas.microsoft.com/office/drawing/2014/main" xmlns="" id="{A10C77C9-2CF6-404C-92B6-BCEB6C708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xmlns="" id="{290B5D02-ADE3-4D86-BED1-C12944488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2526419463"/>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63" r:id="rId3"/>
    <p:sldLayoutId id="2147483664" r:id="rId4"/>
    <p:sldLayoutId id="2147483665" r:id="rId5"/>
    <p:sldLayoutId id="2147483666" r:id="rId6"/>
    <p:sldLayoutId id="2147483667" r:id="rId7"/>
    <p:sldLayoutId id="2147483668" r:id="rId8"/>
    <p:sldLayoutId id="2147483661" r:id="rId9"/>
    <p:sldLayoutId id="2147483670" r:id="rId10"/>
  </p:sldLayoutIdLst>
  <p:txStyles>
    <p:titleStyle>
      <a:lvl1pPr algn="l" defTabSz="914400" rtl="0" eaLnBrk="1" latinLnBrk="0" hangingPunct="1">
        <a:lnSpc>
          <a:spcPct val="90000"/>
        </a:lnSpc>
        <a:spcBef>
          <a:spcPct val="0"/>
        </a:spcBef>
        <a:buNone/>
        <a:defRPr sz="88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xmlns="" id="{D4374B7E-EEDF-4C84-BE7C-BB50183825A0}"/>
              </a:ext>
            </a:extLst>
          </p:cNvPr>
          <p:cNvSpPr>
            <a:spLocks noGrp="1"/>
          </p:cNvSpPr>
          <p:nvPr>
            <p:ph type="title"/>
          </p:nvPr>
        </p:nvSpPr>
        <p:spPr>
          <a:xfrm>
            <a:off x="2463812" y="468105"/>
            <a:ext cx="8292111" cy="1399667"/>
          </a:xfrm>
        </p:spPr>
        <p:txBody>
          <a:bodyPr/>
          <a:lstStyle/>
          <a:p>
            <a:r>
              <a:rPr lang="en-US" dirty="0"/>
              <a:t>Digital Footprints</a:t>
            </a:r>
          </a:p>
        </p:txBody>
      </p:sp>
      <p:sp>
        <p:nvSpPr>
          <p:cNvPr id="10" name="Text Placeholder 9">
            <a:extLst>
              <a:ext uri="{FF2B5EF4-FFF2-40B4-BE49-F238E27FC236}">
                <a16:creationId xmlns:a16="http://schemas.microsoft.com/office/drawing/2014/main" xmlns="" id="{24BCF1A5-33BD-4AE2-8C11-6798C4221EFC}"/>
              </a:ext>
            </a:extLst>
          </p:cNvPr>
          <p:cNvSpPr>
            <a:spLocks noGrp="1"/>
          </p:cNvSpPr>
          <p:nvPr>
            <p:ph type="body" sz="quarter" idx="14"/>
          </p:nvPr>
        </p:nvSpPr>
        <p:spPr>
          <a:xfrm>
            <a:off x="2666979" y="1867772"/>
            <a:ext cx="7148512" cy="1382712"/>
          </a:xfrm>
        </p:spPr>
        <p:txBody>
          <a:bodyPr/>
          <a:lstStyle/>
          <a:p>
            <a:r>
              <a:rPr lang="en-US" dirty="0"/>
              <a:t>Online Privacy and Security</a:t>
            </a:r>
            <a:endParaRPr lang="uk-UA" dirty="0"/>
          </a:p>
          <a:p>
            <a:endParaRPr lang="en-US" dirty="0"/>
          </a:p>
        </p:txBody>
      </p:sp>
      <p:pic>
        <p:nvPicPr>
          <p:cNvPr id="1028" name="Picture 4" descr="Cybersecurity Basics: Understanding Your Digital Footpr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597" y="2549769"/>
            <a:ext cx="7539403" cy="43082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2376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1"/>
                                        </p:tgtEl>
                                        <p:attrNameLst>
                                          <p:attrName>style.visibility</p:attrName>
                                        </p:attrNameLst>
                                      </p:cBhvr>
                                      <p:to>
                                        <p:strVal val="visible"/>
                                      </p:to>
                                    </p:set>
                                    <p:set>
                                      <p:cBhvr>
                                        <p:cTn id="7" dur="455" fill="hold">
                                          <p:stCondLst>
                                            <p:cond delay="0"/>
                                          </p:stCondLst>
                                        </p:cTn>
                                        <p:tgtEl>
                                          <p:spTgt spid="21"/>
                                        </p:tgtEl>
                                        <p:attrNameLst>
                                          <p:attrName>style.rotation</p:attrName>
                                        </p:attrNameLst>
                                      </p:cBhvr>
                                      <p:to>
                                        <p:strVal val="-45.0"/>
                                      </p:to>
                                    </p:set>
                                    <p:anim calcmode="lin" valueType="num">
                                      <p:cBhvr>
                                        <p:cTn id="8"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p:cTn id="16"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p:cTn id="25" dur="500" fill="hold"/>
                                        <p:tgtEl>
                                          <p:spTgt spid="1028"/>
                                        </p:tgtEl>
                                        <p:attrNameLst>
                                          <p:attrName>ppt_w</p:attrName>
                                        </p:attrNameLst>
                                      </p:cBhvr>
                                      <p:tavLst>
                                        <p:tav tm="0">
                                          <p:val>
                                            <p:fltVal val="0"/>
                                          </p:val>
                                        </p:tav>
                                        <p:tav tm="100000">
                                          <p:val>
                                            <p:strVal val="#ppt_w"/>
                                          </p:val>
                                        </p:tav>
                                      </p:tavLst>
                                    </p:anim>
                                    <p:anim calcmode="lin" valueType="num">
                                      <p:cBhvr>
                                        <p:cTn id="26" dur="500" fill="hold"/>
                                        <p:tgtEl>
                                          <p:spTgt spid="1028"/>
                                        </p:tgtEl>
                                        <p:attrNameLst>
                                          <p:attrName>ppt_h</p:attrName>
                                        </p:attrNameLst>
                                      </p:cBhvr>
                                      <p:tavLst>
                                        <p:tav tm="0">
                                          <p:val>
                                            <p:fltVal val="0"/>
                                          </p:val>
                                        </p:tav>
                                        <p:tav tm="100000">
                                          <p:val>
                                            <p:strVal val="#ppt_h"/>
                                          </p:val>
                                        </p:tav>
                                      </p:tavLst>
                                    </p:anim>
                                    <p:animEffect transition="in" filter="fade">
                                      <p:cBhvr>
                                        <p:cTn id="2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83C69A3-B4E8-43B9-A9B3-962E644390EC}"/>
              </a:ext>
            </a:extLst>
          </p:cNvPr>
          <p:cNvSpPr>
            <a:spLocks noGrp="1"/>
          </p:cNvSpPr>
          <p:nvPr>
            <p:ph type="title"/>
          </p:nvPr>
        </p:nvSpPr>
        <p:spPr>
          <a:xfrm>
            <a:off x="427703" y="136525"/>
            <a:ext cx="10926097" cy="1399667"/>
          </a:xfrm>
          <a:solidFill>
            <a:schemeClr val="accent2"/>
          </a:solidFill>
          <a:ln>
            <a:solidFill>
              <a:schemeClr val="accent4"/>
            </a:solidFill>
          </a:ln>
        </p:spPr>
        <p:txBody>
          <a:bodyPr/>
          <a:lstStyle/>
          <a:p>
            <a:pPr algn="l"/>
            <a:r>
              <a:rPr lang="en-US" sz="4000" dirty="0"/>
              <a:t>Digital </a:t>
            </a:r>
            <a:r>
              <a:rPr lang="en-US" sz="4000" dirty="0" smtClean="0"/>
              <a:t>footprints</a:t>
            </a:r>
            <a:endParaRPr lang="en-US" sz="4000" dirty="0"/>
          </a:p>
        </p:txBody>
      </p:sp>
      <p:grpSp>
        <p:nvGrpSpPr>
          <p:cNvPr id="7" name="Group 6" descr="pen icon">
            <a:extLst>
              <a:ext uri="{FF2B5EF4-FFF2-40B4-BE49-F238E27FC236}">
                <a16:creationId xmlns:a16="http://schemas.microsoft.com/office/drawing/2014/main" xmlns="" id="{A3A60491-E325-4AB3-8691-52DCEF8E027C}"/>
              </a:ext>
            </a:extLst>
          </p:cNvPr>
          <p:cNvGrpSpPr/>
          <p:nvPr/>
        </p:nvGrpSpPr>
        <p:grpSpPr>
          <a:xfrm>
            <a:off x="-16272" y="2431198"/>
            <a:ext cx="852805" cy="852805"/>
            <a:chOff x="291332" y="2517078"/>
            <a:chExt cx="852805" cy="852805"/>
          </a:xfrm>
        </p:grpSpPr>
        <p:sp>
          <p:nvSpPr>
            <p:cNvPr id="8" name="Oval 7">
              <a:extLst>
                <a:ext uri="{FF2B5EF4-FFF2-40B4-BE49-F238E27FC236}">
                  <a16:creationId xmlns:a16="http://schemas.microsoft.com/office/drawing/2014/main" xmlns="" id="{76871823-1F20-4797-8EC6-D493D6D15D69}"/>
                </a:ext>
              </a:extLst>
            </p:cNvPr>
            <p:cNvSpPr/>
            <p:nvPr/>
          </p:nvSpPr>
          <p:spPr>
            <a:xfrm>
              <a:off x="29133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Graphic 18" descr="Stylus Icon">
              <a:extLst>
                <a:ext uri="{FF2B5EF4-FFF2-40B4-BE49-F238E27FC236}">
                  <a16:creationId xmlns:a16="http://schemas.microsoft.com/office/drawing/2014/main" xmlns="" id="{F386B315-8ED1-47AF-B5EC-C873D0D9D889}"/>
                </a:ext>
              </a:extLst>
            </p:cNvPr>
            <p:cNvSpPr>
              <a:spLocks noChangeAspect="1"/>
            </p:cNvSpPr>
            <p:nvPr/>
          </p:nvSpPr>
          <p:spPr>
            <a:xfrm>
              <a:off x="542792" y="2767903"/>
              <a:ext cx="350520" cy="350520"/>
            </a:xfrm>
            <a:custGeom>
              <a:avLst/>
              <a:gdLst>
                <a:gd name="connsiteX0" fmla="*/ 751661 w 752475"/>
                <a:gd name="connsiteY0" fmla="*/ 53204 h 752475"/>
                <a:gd name="connsiteX1" fmla="*/ 704036 w 752475"/>
                <a:gd name="connsiteY1" fmla="*/ 5579 h 752475"/>
                <a:gd name="connsiteX2" fmla="*/ 677099 w 752475"/>
                <a:gd name="connsiteY2" fmla="*/ 5579 h 752475"/>
                <a:gd name="connsiteX3" fmla="*/ 661421 w 752475"/>
                <a:gd name="connsiteY3" fmla="*/ 21267 h 752475"/>
                <a:gd name="connsiteX4" fmla="*/ 638999 w 752475"/>
                <a:gd name="connsiteY4" fmla="*/ 24629 h 752475"/>
                <a:gd name="connsiteX5" fmla="*/ 290517 w 752475"/>
                <a:gd name="connsiteY5" fmla="*/ 373111 h 752475"/>
                <a:gd name="connsiteX6" fmla="*/ 284936 w 752475"/>
                <a:gd name="connsiteY6" fmla="*/ 367529 h 752475"/>
                <a:gd name="connsiteX7" fmla="*/ 257999 w 752475"/>
                <a:gd name="connsiteY7" fmla="*/ 367529 h 752475"/>
                <a:gd name="connsiteX8" fmla="*/ 86549 w 752475"/>
                <a:gd name="connsiteY8" fmla="*/ 538979 h 752475"/>
                <a:gd name="connsiteX9" fmla="*/ 80967 w 752475"/>
                <a:gd name="connsiteY9" fmla="*/ 552448 h 752475"/>
                <a:gd name="connsiteX10" fmla="*/ 80967 w 752475"/>
                <a:gd name="connsiteY10" fmla="*/ 582661 h 752475"/>
                <a:gd name="connsiteX11" fmla="*/ 41162 w 752475"/>
                <a:gd name="connsiteY11" fmla="*/ 622475 h 752475"/>
                <a:gd name="connsiteX12" fmla="*/ 20655 w 752475"/>
                <a:gd name="connsiteY12" fmla="*/ 659814 h 752475"/>
                <a:gd name="connsiteX13" fmla="*/ 11711 w 752475"/>
                <a:gd name="connsiteY13" fmla="*/ 700076 h 752475"/>
                <a:gd name="connsiteX14" fmla="*/ 13959 w 752475"/>
                <a:gd name="connsiteY14" fmla="*/ 723164 h 752475"/>
                <a:gd name="connsiteX15" fmla="*/ 4186 w 752475"/>
                <a:gd name="connsiteY15" fmla="*/ 732861 h 752475"/>
                <a:gd name="connsiteX16" fmla="*/ 4186 w 752475"/>
                <a:gd name="connsiteY16" fmla="*/ 753063 h 752475"/>
                <a:gd name="connsiteX17" fmla="*/ 24398 w 752475"/>
                <a:gd name="connsiteY17" fmla="*/ 753063 h 752475"/>
                <a:gd name="connsiteX18" fmla="*/ 34076 w 752475"/>
                <a:gd name="connsiteY18" fmla="*/ 743319 h 752475"/>
                <a:gd name="connsiteX19" fmla="*/ 57174 w 752475"/>
                <a:gd name="connsiteY19" fmla="*/ 745548 h 752475"/>
                <a:gd name="connsiteX20" fmla="*/ 97426 w 752475"/>
                <a:gd name="connsiteY20" fmla="*/ 736604 h 752475"/>
                <a:gd name="connsiteX21" fmla="*/ 134784 w 752475"/>
                <a:gd name="connsiteY21" fmla="*/ 716106 h 752475"/>
                <a:gd name="connsiteX22" fmla="*/ 732620 w 752475"/>
                <a:gd name="connsiteY22" fmla="*/ 118260 h 752475"/>
                <a:gd name="connsiteX23" fmla="*/ 735982 w 752475"/>
                <a:gd name="connsiteY23" fmla="*/ 95848 h 752475"/>
                <a:gd name="connsiteX24" fmla="*/ 751670 w 752475"/>
                <a:gd name="connsiteY24" fmla="*/ 80160 h 752475"/>
                <a:gd name="connsiteX25" fmla="*/ 751661 w 752475"/>
                <a:gd name="connsiteY25" fmla="*/ 53204 h 752475"/>
                <a:gd name="connsiteX26" fmla="*/ 39610 w 752475"/>
                <a:gd name="connsiteY26" fmla="*/ 706257 h 752475"/>
                <a:gd name="connsiteX27" fmla="*/ 48554 w 752475"/>
                <a:gd name="connsiteY27" fmla="*/ 665995 h 752475"/>
                <a:gd name="connsiteX28" fmla="*/ 61365 w 752475"/>
                <a:gd name="connsiteY28" fmla="*/ 642649 h 752475"/>
                <a:gd name="connsiteX29" fmla="*/ 85044 w 752475"/>
                <a:gd name="connsiteY29" fmla="*/ 618970 h 752475"/>
                <a:gd name="connsiteX30" fmla="*/ 104780 w 752475"/>
                <a:gd name="connsiteY30" fmla="*/ 619123 h 752475"/>
                <a:gd name="connsiteX31" fmla="*/ 108152 w 752475"/>
                <a:gd name="connsiteY31" fmla="*/ 617732 h 752475"/>
                <a:gd name="connsiteX32" fmla="*/ 428630 w 752475"/>
                <a:gd name="connsiteY32" fmla="*/ 297244 h 752475"/>
                <a:gd name="connsiteX33" fmla="*/ 470911 w 752475"/>
                <a:gd name="connsiteY33" fmla="*/ 339526 h 752475"/>
                <a:gd name="connsiteX34" fmla="*/ 114571 w 752475"/>
                <a:gd name="connsiteY34" fmla="*/ 695885 h 752475"/>
                <a:gd name="connsiteX35" fmla="*/ 91226 w 752475"/>
                <a:gd name="connsiteY35" fmla="*/ 708686 h 752475"/>
                <a:gd name="connsiteX36" fmla="*/ 50973 w 752475"/>
                <a:gd name="connsiteY36" fmla="*/ 717630 h 752475"/>
                <a:gd name="connsiteX37" fmla="*/ 39610 w 752475"/>
                <a:gd name="connsiteY37" fmla="*/ 706257 h 752475"/>
                <a:gd name="connsiteX38" fmla="*/ 417714 w 752475"/>
                <a:gd name="connsiteY38" fmla="*/ 286329 h 752475"/>
                <a:gd name="connsiteX39" fmla="*/ 421896 w 752475"/>
                <a:gd name="connsiteY39" fmla="*/ 290510 h 752475"/>
                <a:gd name="connsiteX40" fmla="*/ 102808 w 752475"/>
                <a:gd name="connsiteY40" fmla="*/ 609598 h 752475"/>
                <a:gd name="connsiteX41" fmla="*/ 94436 w 752475"/>
                <a:gd name="connsiteY41" fmla="*/ 609598 h 752475"/>
                <a:gd name="connsiteX42" fmla="*/ 417714 w 752475"/>
                <a:gd name="connsiteY42" fmla="*/ 286329 h 752475"/>
                <a:gd name="connsiteX43" fmla="*/ 109542 w 752475"/>
                <a:gd name="connsiteY43" fmla="*/ 567554 h 752475"/>
                <a:gd name="connsiteX44" fmla="*/ 109542 w 752475"/>
                <a:gd name="connsiteY44" fmla="*/ 556391 h 752475"/>
                <a:gd name="connsiteX45" fmla="*/ 271467 w 752475"/>
                <a:gd name="connsiteY45" fmla="*/ 394466 h 752475"/>
                <a:gd name="connsiteX46" fmla="*/ 277049 w 752475"/>
                <a:gd name="connsiteY46" fmla="*/ 400048 h 752475"/>
                <a:gd name="connsiteX47" fmla="*/ 109542 w 752475"/>
                <a:gd name="connsiteY47" fmla="*/ 567554 h 752475"/>
                <a:gd name="connsiteX48" fmla="*/ 477645 w 752475"/>
                <a:gd name="connsiteY48" fmla="*/ 332792 h 752475"/>
                <a:gd name="connsiteX49" fmla="*/ 435364 w 752475"/>
                <a:gd name="connsiteY49" fmla="*/ 290510 h 752475"/>
                <a:gd name="connsiteX50" fmla="*/ 498667 w 752475"/>
                <a:gd name="connsiteY50" fmla="*/ 227207 h 752475"/>
                <a:gd name="connsiteX51" fmla="*/ 498667 w 752475"/>
                <a:gd name="connsiteY51" fmla="*/ 220473 h 752475"/>
                <a:gd name="connsiteX52" fmla="*/ 491933 w 752475"/>
                <a:gd name="connsiteY52" fmla="*/ 220473 h 752475"/>
                <a:gd name="connsiteX53" fmla="*/ 428630 w 752475"/>
                <a:gd name="connsiteY53" fmla="*/ 283776 h 752475"/>
                <a:gd name="connsiteX54" fmla="*/ 424448 w 752475"/>
                <a:gd name="connsiteY54" fmla="*/ 279595 h 752475"/>
                <a:gd name="connsiteX55" fmla="*/ 595317 w 752475"/>
                <a:gd name="connsiteY55" fmla="*/ 108716 h 752475"/>
                <a:gd name="connsiteX56" fmla="*/ 595317 w 752475"/>
                <a:gd name="connsiteY56" fmla="*/ 117088 h 752475"/>
                <a:gd name="connsiteX57" fmla="*/ 558608 w 752475"/>
                <a:gd name="connsiteY57" fmla="*/ 153798 h 752475"/>
                <a:gd name="connsiteX58" fmla="*/ 558608 w 752475"/>
                <a:gd name="connsiteY58" fmla="*/ 160532 h 752475"/>
                <a:gd name="connsiteX59" fmla="*/ 565342 w 752475"/>
                <a:gd name="connsiteY59" fmla="*/ 160532 h 752475"/>
                <a:gd name="connsiteX60" fmla="*/ 603442 w 752475"/>
                <a:gd name="connsiteY60" fmla="*/ 122432 h 752475"/>
                <a:gd name="connsiteX61" fmla="*/ 604842 w 752475"/>
                <a:gd name="connsiteY61" fmla="*/ 119060 h 752475"/>
                <a:gd name="connsiteX62" fmla="*/ 604709 w 752475"/>
                <a:gd name="connsiteY62" fmla="*/ 99324 h 752475"/>
                <a:gd name="connsiteX63" fmla="*/ 652467 w 752475"/>
                <a:gd name="connsiteY63" fmla="*/ 51566 h 752475"/>
                <a:gd name="connsiteX64" fmla="*/ 705674 w 752475"/>
                <a:gd name="connsiteY64" fmla="*/ 104773 h 752475"/>
                <a:gd name="connsiteX65" fmla="*/ 477645 w 752475"/>
                <a:gd name="connsiteY65" fmla="*/ 332792 h 752475"/>
                <a:gd name="connsiteX66" fmla="*/ 709617 w 752475"/>
                <a:gd name="connsiteY66" fmla="*/ 81779 h 752475"/>
                <a:gd name="connsiteX67" fmla="*/ 675461 w 752475"/>
                <a:gd name="connsiteY67" fmla="*/ 47623 h 752475"/>
                <a:gd name="connsiteX68" fmla="*/ 690567 w 752475"/>
                <a:gd name="connsiteY68" fmla="*/ 32516 h 752475"/>
                <a:gd name="connsiteX69" fmla="*/ 724724 w 752475"/>
                <a:gd name="connsiteY69" fmla="*/ 66673 h 752475"/>
                <a:gd name="connsiteX70" fmla="*/ 709617 w 752475"/>
                <a:gd name="connsiteY70" fmla="*/ 81779 h 752475"/>
                <a:gd name="connsiteX71" fmla="*/ 546302 w 752475"/>
                <a:gd name="connsiteY71" fmla="*/ 172838 h 752475"/>
                <a:gd name="connsiteX72" fmla="*/ 546302 w 752475"/>
                <a:gd name="connsiteY72" fmla="*/ 179573 h 752475"/>
                <a:gd name="connsiteX73" fmla="*/ 517727 w 752475"/>
                <a:gd name="connsiteY73" fmla="*/ 208148 h 752475"/>
                <a:gd name="connsiteX74" fmla="*/ 510992 w 752475"/>
                <a:gd name="connsiteY74" fmla="*/ 208157 h 752475"/>
                <a:gd name="connsiteX75" fmla="*/ 510992 w 752475"/>
                <a:gd name="connsiteY75" fmla="*/ 201423 h 752475"/>
                <a:gd name="connsiteX76" fmla="*/ 539568 w 752475"/>
                <a:gd name="connsiteY76" fmla="*/ 172848 h 752475"/>
                <a:gd name="connsiteX77" fmla="*/ 546302 w 752475"/>
                <a:gd name="connsiteY77" fmla="*/ 17283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52475" h="752475">
                  <a:moveTo>
                    <a:pt x="751661" y="53204"/>
                  </a:moveTo>
                  <a:lnTo>
                    <a:pt x="704036" y="5579"/>
                  </a:lnTo>
                  <a:cubicBezTo>
                    <a:pt x="696654" y="-1812"/>
                    <a:pt x="684567" y="-1907"/>
                    <a:pt x="677099" y="5579"/>
                  </a:cubicBezTo>
                  <a:lnTo>
                    <a:pt x="661421" y="21267"/>
                  </a:lnTo>
                  <a:cubicBezTo>
                    <a:pt x="654172" y="17438"/>
                    <a:pt x="645047" y="18571"/>
                    <a:pt x="638999" y="24629"/>
                  </a:cubicBezTo>
                  <a:lnTo>
                    <a:pt x="290517" y="373111"/>
                  </a:lnTo>
                  <a:lnTo>
                    <a:pt x="284936" y="367529"/>
                  </a:lnTo>
                  <a:cubicBezTo>
                    <a:pt x="277582" y="360157"/>
                    <a:pt x="265476" y="360033"/>
                    <a:pt x="257999" y="367529"/>
                  </a:cubicBezTo>
                  <a:lnTo>
                    <a:pt x="86549" y="538979"/>
                  </a:lnTo>
                  <a:cubicBezTo>
                    <a:pt x="82977" y="542551"/>
                    <a:pt x="80967" y="547409"/>
                    <a:pt x="80967" y="552448"/>
                  </a:cubicBezTo>
                  <a:lnTo>
                    <a:pt x="80967" y="582661"/>
                  </a:lnTo>
                  <a:lnTo>
                    <a:pt x="41162" y="622475"/>
                  </a:lnTo>
                  <a:cubicBezTo>
                    <a:pt x="30894" y="632743"/>
                    <a:pt x="23808" y="645659"/>
                    <a:pt x="20655" y="659814"/>
                  </a:cubicBezTo>
                  <a:lnTo>
                    <a:pt x="11711" y="700076"/>
                  </a:lnTo>
                  <a:cubicBezTo>
                    <a:pt x="9958" y="707953"/>
                    <a:pt x="10892" y="715954"/>
                    <a:pt x="13959" y="723164"/>
                  </a:cubicBezTo>
                  <a:cubicBezTo>
                    <a:pt x="13883" y="723240"/>
                    <a:pt x="4186" y="732861"/>
                    <a:pt x="4186" y="732861"/>
                  </a:cubicBezTo>
                  <a:cubicBezTo>
                    <a:pt x="-1395" y="738423"/>
                    <a:pt x="-1395" y="747482"/>
                    <a:pt x="4186" y="753063"/>
                  </a:cubicBezTo>
                  <a:cubicBezTo>
                    <a:pt x="9768" y="758645"/>
                    <a:pt x="18817" y="758645"/>
                    <a:pt x="24398" y="753063"/>
                  </a:cubicBezTo>
                  <a:cubicBezTo>
                    <a:pt x="24398" y="753063"/>
                    <a:pt x="34009" y="743376"/>
                    <a:pt x="34076" y="743319"/>
                  </a:cubicBezTo>
                  <a:cubicBezTo>
                    <a:pt x="41410" y="746434"/>
                    <a:pt x="48916" y="747367"/>
                    <a:pt x="57174" y="745548"/>
                  </a:cubicBezTo>
                  <a:lnTo>
                    <a:pt x="97426" y="736604"/>
                  </a:lnTo>
                  <a:cubicBezTo>
                    <a:pt x="111600" y="733451"/>
                    <a:pt x="124516" y="726365"/>
                    <a:pt x="134784" y="716106"/>
                  </a:cubicBezTo>
                  <a:lnTo>
                    <a:pt x="732620" y="118260"/>
                  </a:lnTo>
                  <a:cubicBezTo>
                    <a:pt x="738688" y="112193"/>
                    <a:pt x="739802" y="103049"/>
                    <a:pt x="735982" y="95848"/>
                  </a:cubicBezTo>
                  <a:lnTo>
                    <a:pt x="751670" y="80160"/>
                  </a:lnTo>
                  <a:cubicBezTo>
                    <a:pt x="759100" y="72702"/>
                    <a:pt x="759100" y="60643"/>
                    <a:pt x="751661" y="53204"/>
                  </a:cubicBezTo>
                  <a:close/>
                  <a:moveTo>
                    <a:pt x="39610" y="706257"/>
                  </a:moveTo>
                  <a:lnTo>
                    <a:pt x="48554" y="665995"/>
                  </a:lnTo>
                  <a:cubicBezTo>
                    <a:pt x="50516" y="657137"/>
                    <a:pt x="54945" y="649069"/>
                    <a:pt x="61365" y="642649"/>
                  </a:cubicBezTo>
                  <a:lnTo>
                    <a:pt x="85044" y="618970"/>
                  </a:lnTo>
                  <a:cubicBezTo>
                    <a:pt x="85282" y="619018"/>
                    <a:pt x="104780" y="619123"/>
                    <a:pt x="104780" y="619123"/>
                  </a:cubicBezTo>
                  <a:cubicBezTo>
                    <a:pt x="106047" y="619123"/>
                    <a:pt x="107256" y="618618"/>
                    <a:pt x="108152" y="617732"/>
                  </a:cubicBezTo>
                  <a:lnTo>
                    <a:pt x="428630" y="297244"/>
                  </a:lnTo>
                  <a:lnTo>
                    <a:pt x="470911" y="339526"/>
                  </a:lnTo>
                  <a:lnTo>
                    <a:pt x="114571" y="695885"/>
                  </a:lnTo>
                  <a:cubicBezTo>
                    <a:pt x="108152" y="702286"/>
                    <a:pt x="100084" y="706715"/>
                    <a:pt x="91226" y="708686"/>
                  </a:cubicBezTo>
                  <a:lnTo>
                    <a:pt x="50973" y="717630"/>
                  </a:lnTo>
                  <a:cubicBezTo>
                    <a:pt x="44125" y="719145"/>
                    <a:pt x="38095" y="713058"/>
                    <a:pt x="39610" y="706257"/>
                  </a:cubicBezTo>
                  <a:close/>
                  <a:moveTo>
                    <a:pt x="417714" y="286329"/>
                  </a:moveTo>
                  <a:lnTo>
                    <a:pt x="421896" y="290510"/>
                  </a:lnTo>
                  <a:lnTo>
                    <a:pt x="102808" y="609598"/>
                  </a:lnTo>
                  <a:lnTo>
                    <a:pt x="94436" y="609598"/>
                  </a:lnTo>
                  <a:lnTo>
                    <a:pt x="417714" y="286329"/>
                  </a:lnTo>
                  <a:close/>
                  <a:moveTo>
                    <a:pt x="109542" y="567554"/>
                  </a:moveTo>
                  <a:lnTo>
                    <a:pt x="109542" y="556391"/>
                  </a:lnTo>
                  <a:lnTo>
                    <a:pt x="271467" y="394466"/>
                  </a:lnTo>
                  <a:lnTo>
                    <a:pt x="277049" y="400048"/>
                  </a:lnTo>
                  <a:lnTo>
                    <a:pt x="109542" y="567554"/>
                  </a:lnTo>
                  <a:close/>
                  <a:moveTo>
                    <a:pt x="477645" y="332792"/>
                  </a:moveTo>
                  <a:lnTo>
                    <a:pt x="435364" y="290510"/>
                  </a:lnTo>
                  <a:lnTo>
                    <a:pt x="498667" y="227207"/>
                  </a:lnTo>
                  <a:cubicBezTo>
                    <a:pt x="500515" y="225350"/>
                    <a:pt x="500515" y="222330"/>
                    <a:pt x="498667" y="220473"/>
                  </a:cubicBezTo>
                  <a:cubicBezTo>
                    <a:pt x="496810" y="218615"/>
                    <a:pt x="493781" y="218615"/>
                    <a:pt x="491933" y="220473"/>
                  </a:cubicBezTo>
                  <a:lnTo>
                    <a:pt x="428630" y="283776"/>
                  </a:lnTo>
                  <a:lnTo>
                    <a:pt x="424448" y="279595"/>
                  </a:lnTo>
                  <a:lnTo>
                    <a:pt x="595317" y="108716"/>
                  </a:lnTo>
                  <a:lnTo>
                    <a:pt x="595317" y="117088"/>
                  </a:lnTo>
                  <a:lnTo>
                    <a:pt x="558608" y="153798"/>
                  </a:lnTo>
                  <a:cubicBezTo>
                    <a:pt x="556751" y="155655"/>
                    <a:pt x="556751" y="158675"/>
                    <a:pt x="558608" y="160532"/>
                  </a:cubicBezTo>
                  <a:cubicBezTo>
                    <a:pt x="560465" y="162389"/>
                    <a:pt x="563485" y="162389"/>
                    <a:pt x="565342" y="160532"/>
                  </a:cubicBezTo>
                  <a:lnTo>
                    <a:pt x="603442" y="122432"/>
                  </a:lnTo>
                  <a:cubicBezTo>
                    <a:pt x="604337" y="121537"/>
                    <a:pt x="604842" y="120327"/>
                    <a:pt x="604842" y="119060"/>
                  </a:cubicBezTo>
                  <a:cubicBezTo>
                    <a:pt x="604842" y="119060"/>
                    <a:pt x="604728" y="99562"/>
                    <a:pt x="604709" y="99324"/>
                  </a:cubicBezTo>
                  <a:lnTo>
                    <a:pt x="652467" y="51566"/>
                  </a:lnTo>
                  <a:lnTo>
                    <a:pt x="705674" y="104773"/>
                  </a:lnTo>
                  <a:lnTo>
                    <a:pt x="477645" y="332792"/>
                  </a:lnTo>
                  <a:close/>
                  <a:moveTo>
                    <a:pt x="709617" y="81779"/>
                  </a:moveTo>
                  <a:lnTo>
                    <a:pt x="675461" y="47623"/>
                  </a:lnTo>
                  <a:lnTo>
                    <a:pt x="690567" y="32516"/>
                  </a:lnTo>
                  <a:lnTo>
                    <a:pt x="724724" y="66673"/>
                  </a:lnTo>
                  <a:lnTo>
                    <a:pt x="709617" y="81779"/>
                  </a:lnTo>
                  <a:close/>
                  <a:moveTo>
                    <a:pt x="546302" y="172838"/>
                  </a:moveTo>
                  <a:cubicBezTo>
                    <a:pt x="548159" y="174696"/>
                    <a:pt x="548159" y="177715"/>
                    <a:pt x="546302" y="179573"/>
                  </a:cubicBezTo>
                  <a:lnTo>
                    <a:pt x="517727" y="208148"/>
                  </a:lnTo>
                  <a:cubicBezTo>
                    <a:pt x="515869" y="210014"/>
                    <a:pt x="512850" y="210005"/>
                    <a:pt x="510992" y="208157"/>
                  </a:cubicBezTo>
                  <a:cubicBezTo>
                    <a:pt x="509135" y="206300"/>
                    <a:pt x="509135" y="203280"/>
                    <a:pt x="510992" y="201423"/>
                  </a:cubicBezTo>
                  <a:lnTo>
                    <a:pt x="539568" y="172848"/>
                  </a:lnTo>
                  <a:cubicBezTo>
                    <a:pt x="541425" y="170981"/>
                    <a:pt x="544435" y="170981"/>
                    <a:pt x="546302" y="1728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Rectangle 1">
            <a:extLst>
              <a:ext uri="{FF2B5EF4-FFF2-40B4-BE49-F238E27FC236}">
                <a16:creationId xmlns:a16="http://schemas.microsoft.com/office/drawing/2014/main" xmlns="" id="{8859A56A-1EB8-4002-A64A-EE5AD500B1EC}"/>
              </a:ext>
            </a:extLst>
          </p:cNvPr>
          <p:cNvSpPr>
            <a:spLocks noChangeArrowheads="1"/>
          </p:cNvSpPr>
          <p:nvPr/>
        </p:nvSpPr>
        <p:spPr bwMode="auto">
          <a:xfrm>
            <a:off x="959626" y="2067028"/>
            <a:ext cx="11006704" cy="248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6213" marR="0" lvl="0" indent="-176213"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US" sz="3600" b="0" i="0" dirty="0">
                <a:solidFill>
                  <a:srgbClr val="0D0D0D"/>
                </a:solidFill>
                <a:effectLst/>
                <a:highlight>
                  <a:srgbClr val="FFFFFF"/>
                </a:highlight>
                <a:latin typeface="Söhne"/>
              </a:rPr>
              <a:t>Digital footprints refer to the traces or records of activities that individuals leave behind while using digital devices and platforms. </a:t>
            </a:r>
          </a:p>
        </p:txBody>
      </p:sp>
      <p:grpSp>
        <p:nvGrpSpPr>
          <p:cNvPr id="11" name="Group 10" descr="finger pointer icon">
            <a:extLst>
              <a:ext uri="{FF2B5EF4-FFF2-40B4-BE49-F238E27FC236}">
                <a16:creationId xmlns:a16="http://schemas.microsoft.com/office/drawing/2014/main" xmlns="" id="{CD153624-1B8E-427B-BB8D-B780FA9DA9AD}"/>
              </a:ext>
            </a:extLst>
          </p:cNvPr>
          <p:cNvGrpSpPr/>
          <p:nvPr/>
        </p:nvGrpSpPr>
        <p:grpSpPr>
          <a:xfrm>
            <a:off x="-16272" y="4686412"/>
            <a:ext cx="852805" cy="852805"/>
            <a:chOff x="3233202" y="2517078"/>
            <a:chExt cx="852805" cy="852805"/>
          </a:xfrm>
        </p:grpSpPr>
        <p:sp>
          <p:nvSpPr>
            <p:cNvPr id="12" name="Oval 11">
              <a:extLst>
                <a:ext uri="{FF2B5EF4-FFF2-40B4-BE49-F238E27FC236}">
                  <a16:creationId xmlns:a16="http://schemas.microsoft.com/office/drawing/2014/main" xmlns="" id="{AE7B7937-5E9C-4D89-AEE5-FAB7EE0875F3}"/>
                </a:ext>
              </a:extLst>
            </p:cNvPr>
            <p:cNvSpPr/>
            <p:nvPr/>
          </p:nvSpPr>
          <p:spPr>
            <a:xfrm>
              <a:off x="323320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descr="Finger Tapping Icon">
              <a:extLst>
                <a:ext uri="{FF2B5EF4-FFF2-40B4-BE49-F238E27FC236}">
                  <a16:creationId xmlns:a16="http://schemas.microsoft.com/office/drawing/2014/main" xmlns="" id="{A9D7F744-DB76-47B3-888F-32D7372681B7}"/>
                </a:ext>
              </a:extLst>
            </p:cNvPr>
            <p:cNvSpPr>
              <a:spLocks noChangeAspect="1"/>
            </p:cNvSpPr>
            <p:nvPr/>
          </p:nvSpPr>
          <p:spPr>
            <a:xfrm>
              <a:off x="3517047" y="2741868"/>
              <a:ext cx="285115" cy="403225"/>
            </a:xfrm>
            <a:custGeom>
              <a:avLst/>
              <a:gdLst>
                <a:gd name="connsiteX0" fmla="*/ 245507 w 640794"/>
                <a:gd name="connsiteY0" fmla="*/ 201930 h 904875"/>
                <a:gd name="connsiteX1" fmla="*/ 215979 w 640794"/>
                <a:gd name="connsiteY1" fmla="*/ 232410 h 904875"/>
                <a:gd name="connsiteX2" fmla="*/ 215979 w 640794"/>
                <a:gd name="connsiteY2" fmla="*/ 607695 h 904875"/>
                <a:gd name="connsiteX3" fmla="*/ 194072 w 640794"/>
                <a:gd name="connsiteY3" fmla="*/ 640079 h 904875"/>
                <a:gd name="connsiteX4" fmla="*/ 155972 w 640794"/>
                <a:gd name="connsiteY4" fmla="*/ 632460 h 904875"/>
                <a:gd name="connsiteX5" fmla="*/ 97869 w 640794"/>
                <a:gd name="connsiteY5" fmla="*/ 574357 h 904875"/>
                <a:gd name="connsiteX6" fmla="*/ 75962 w 640794"/>
                <a:gd name="connsiteY6" fmla="*/ 565785 h 904875"/>
                <a:gd name="connsiteX7" fmla="*/ 58817 w 640794"/>
                <a:gd name="connsiteY7" fmla="*/ 571500 h 904875"/>
                <a:gd name="connsiteX8" fmla="*/ 45482 w 640794"/>
                <a:gd name="connsiteY8" fmla="*/ 592454 h 904875"/>
                <a:gd name="connsiteX9" fmla="*/ 52149 w 640794"/>
                <a:gd name="connsiteY9" fmla="*/ 616267 h 904875"/>
                <a:gd name="connsiteX10" fmla="*/ 195977 w 640794"/>
                <a:gd name="connsiteY10" fmla="*/ 790575 h 904875"/>
                <a:gd name="connsiteX11" fmla="*/ 340757 w 640794"/>
                <a:gd name="connsiteY11" fmla="*/ 859155 h 904875"/>
                <a:gd name="connsiteX12" fmla="*/ 431244 w 640794"/>
                <a:gd name="connsiteY12" fmla="*/ 859155 h 904875"/>
                <a:gd name="connsiteX13" fmla="*/ 545544 w 640794"/>
                <a:gd name="connsiteY13" fmla="*/ 811530 h 904875"/>
                <a:gd name="connsiteX14" fmla="*/ 593169 w 640794"/>
                <a:gd name="connsiteY14" fmla="*/ 697230 h 904875"/>
                <a:gd name="connsiteX15" fmla="*/ 593169 w 640794"/>
                <a:gd name="connsiteY15" fmla="*/ 518160 h 904875"/>
                <a:gd name="connsiteX16" fmla="*/ 563642 w 640794"/>
                <a:gd name="connsiteY16" fmla="*/ 488632 h 904875"/>
                <a:gd name="connsiteX17" fmla="*/ 534114 w 640794"/>
                <a:gd name="connsiteY17" fmla="*/ 518160 h 904875"/>
                <a:gd name="connsiteX18" fmla="*/ 534114 w 640794"/>
                <a:gd name="connsiteY18" fmla="*/ 521017 h 904875"/>
                <a:gd name="connsiteX19" fmla="*/ 534114 w 640794"/>
                <a:gd name="connsiteY19" fmla="*/ 553402 h 904875"/>
                <a:gd name="connsiteX20" fmla="*/ 511254 w 640794"/>
                <a:gd name="connsiteY20" fmla="*/ 576262 h 904875"/>
                <a:gd name="connsiteX21" fmla="*/ 488394 w 640794"/>
                <a:gd name="connsiteY21" fmla="*/ 553402 h 904875"/>
                <a:gd name="connsiteX22" fmla="*/ 488394 w 640794"/>
                <a:gd name="connsiteY22" fmla="*/ 486727 h 904875"/>
                <a:gd name="connsiteX23" fmla="*/ 457914 w 640794"/>
                <a:gd name="connsiteY23" fmla="*/ 456247 h 904875"/>
                <a:gd name="connsiteX24" fmla="*/ 427434 w 640794"/>
                <a:gd name="connsiteY24" fmla="*/ 486727 h 904875"/>
                <a:gd name="connsiteX25" fmla="*/ 427434 w 640794"/>
                <a:gd name="connsiteY25" fmla="*/ 521970 h 904875"/>
                <a:gd name="connsiteX26" fmla="*/ 404574 w 640794"/>
                <a:gd name="connsiteY26" fmla="*/ 544830 h 904875"/>
                <a:gd name="connsiteX27" fmla="*/ 381714 w 640794"/>
                <a:gd name="connsiteY27" fmla="*/ 521970 h 904875"/>
                <a:gd name="connsiteX28" fmla="*/ 381714 w 640794"/>
                <a:gd name="connsiteY28" fmla="*/ 455295 h 904875"/>
                <a:gd name="connsiteX29" fmla="*/ 351234 w 640794"/>
                <a:gd name="connsiteY29" fmla="*/ 424815 h 904875"/>
                <a:gd name="connsiteX30" fmla="*/ 320754 w 640794"/>
                <a:gd name="connsiteY30" fmla="*/ 455295 h 904875"/>
                <a:gd name="connsiteX31" fmla="*/ 320754 w 640794"/>
                <a:gd name="connsiteY31" fmla="*/ 490537 h 904875"/>
                <a:gd name="connsiteX32" fmla="*/ 297894 w 640794"/>
                <a:gd name="connsiteY32" fmla="*/ 513397 h 904875"/>
                <a:gd name="connsiteX33" fmla="*/ 275034 w 640794"/>
                <a:gd name="connsiteY33" fmla="*/ 490537 h 904875"/>
                <a:gd name="connsiteX34" fmla="*/ 275034 w 640794"/>
                <a:gd name="connsiteY34" fmla="*/ 231457 h 904875"/>
                <a:gd name="connsiteX35" fmla="*/ 266462 w 640794"/>
                <a:gd name="connsiteY35" fmla="*/ 210502 h 904875"/>
                <a:gd name="connsiteX36" fmla="*/ 245507 w 640794"/>
                <a:gd name="connsiteY36" fmla="*/ 201930 h 904875"/>
                <a:gd name="connsiteX37" fmla="*/ 246459 w 640794"/>
                <a:gd name="connsiteY37" fmla="*/ 157162 h 904875"/>
                <a:gd name="connsiteX38" fmla="*/ 299799 w 640794"/>
                <a:gd name="connsiteY38" fmla="*/ 179069 h 904875"/>
                <a:gd name="connsiteX39" fmla="*/ 321707 w 640794"/>
                <a:gd name="connsiteY39" fmla="*/ 232410 h 904875"/>
                <a:gd name="connsiteX40" fmla="*/ 321707 w 640794"/>
                <a:gd name="connsiteY40" fmla="*/ 386714 h 904875"/>
                <a:gd name="connsiteX41" fmla="*/ 352187 w 640794"/>
                <a:gd name="connsiteY41" fmla="*/ 380047 h 904875"/>
                <a:gd name="connsiteX42" fmla="*/ 419814 w 640794"/>
                <a:gd name="connsiteY42" fmla="*/ 421957 h 904875"/>
                <a:gd name="connsiteX43" fmla="*/ 457914 w 640794"/>
                <a:gd name="connsiteY43" fmla="*/ 411480 h 904875"/>
                <a:gd name="connsiteX44" fmla="*/ 525542 w 640794"/>
                <a:gd name="connsiteY44" fmla="*/ 453390 h 904875"/>
                <a:gd name="connsiteX45" fmla="*/ 563642 w 640794"/>
                <a:gd name="connsiteY45" fmla="*/ 442912 h 904875"/>
                <a:gd name="connsiteX46" fmla="*/ 638889 w 640794"/>
                <a:gd name="connsiteY46" fmla="*/ 518160 h 904875"/>
                <a:gd name="connsiteX47" fmla="*/ 640794 w 640794"/>
                <a:gd name="connsiteY47" fmla="*/ 697230 h 904875"/>
                <a:gd name="connsiteX48" fmla="*/ 579834 w 640794"/>
                <a:gd name="connsiteY48" fmla="*/ 843915 h 904875"/>
                <a:gd name="connsiteX49" fmla="*/ 433149 w 640794"/>
                <a:gd name="connsiteY49" fmla="*/ 904875 h 904875"/>
                <a:gd name="connsiteX50" fmla="*/ 342662 w 640794"/>
                <a:gd name="connsiteY50" fmla="*/ 904875 h 904875"/>
                <a:gd name="connsiteX51" fmla="*/ 162639 w 640794"/>
                <a:gd name="connsiteY51" fmla="*/ 820102 h 904875"/>
                <a:gd name="connsiteX52" fmla="*/ 17859 w 640794"/>
                <a:gd name="connsiteY52" fmla="*/ 645795 h 904875"/>
                <a:gd name="connsiteX53" fmla="*/ 714 w 640794"/>
                <a:gd name="connsiteY53" fmla="*/ 585787 h 904875"/>
                <a:gd name="connsiteX54" fmla="*/ 34052 w 640794"/>
                <a:gd name="connsiteY54" fmla="*/ 533400 h 904875"/>
                <a:gd name="connsiteX55" fmla="*/ 131207 w 640794"/>
                <a:gd name="connsiteY55" fmla="*/ 542925 h 904875"/>
                <a:gd name="connsiteX56" fmla="*/ 171212 w 640794"/>
                <a:gd name="connsiteY56" fmla="*/ 582930 h 904875"/>
                <a:gd name="connsiteX57" fmla="*/ 171212 w 640794"/>
                <a:gd name="connsiteY57" fmla="*/ 233362 h 904875"/>
                <a:gd name="connsiteX58" fmla="*/ 246459 w 640794"/>
                <a:gd name="connsiteY58" fmla="*/ 157162 h 904875"/>
                <a:gd name="connsiteX59" fmla="*/ 393144 w 640794"/>
                <a:gd name="connsiteY59" fmla="*/ 61198 h 904875"/>
                <a:gd name="connsiteX60" fmla="*/ 409336 w 640794"/>
                <a:gd name="connsiteY60" fmla="*/ 67627 h 904875"/>
                <a:gd name="connsiteX61" fmla="*/ 409336 w 640794"/>
                <a:gd name="connsiteY61" fmla="*/ 100012 h 904875"/>
                <a:gd name="connsiteX62" fmla="*/ 355996 w 640794"/>
                <a:gd name="connsiteY62" fmla="*/ 153352 h 904875"/>
                <a:gd name="connsiteX63" fmla="*/ 339804 w 640794"/>
                <a:gd name="connsiteY63" fmla="*/ 160020 h 904875"/>
                <a:gd name="connsiteX64" fmla="*/ 323611 w 640794"/>
                <a:gd name="connsiteY64" fmla="*/ 153352 h 904875"/>
                <a:gd name="connsiteX65" fmla="*/ 323611 w 640794"/>
                <a:gd name="connsiteY65" fmla="*/ 120967 h 904875"/>
                <a:gd name="connsiteX66" fmla="*/ 376951 w 640794"/>
                <a:gd name="connsiteY66" fmla="*/ 67627 h 904875"/>
                <a:gd name="connsiteX67" fmla="*/ 393144 w 640794"/>
                <a:gd name="connsiteY67" fmla="*/ 61198 h 904875"/>
                <a:gd name="connsiteX68" fmla="*/ 97869 w 640794"/>
                <a:gd name="connsiteY68" fmla="*/ 61198 h 904875"/>
                <a:gd name="connsiteX69" fmla="*/ 114061 w 640794"/>
                <a:gd name="connsiteY69" fmla="*/ 67627 h 904875"/>
                <a:gd name="connsiteX70" fmla="*/ 167401 w 640794"/>
                <a:gd name="connsiteY70" fmla="*/ 120967 h 904875"/>
                <a:gd name="connsiteX71" fmla="*/ 167401 w 640794"/>
                <a:gd name="connsiteY71" fmla="*/ 153352 h 904875"/>
                <a:gd name="connsiteX72" fmla="*/ 151209 w 640794"/>
                <a:gd name="connsiteY72" fmla="*/ 160020 h 904875"/>
                <a:gd name="connsiteX73" fmla="*/ 135016 w 640794"/>
                <a:gd name="connsiteY73" fmla="*/ 153352 h 904875"/>
                <a:gd name="connsiteX74" fmla="*/ 81676 w 640794"/>
                <a:gd name="connsiteY74" fmla="*/ 100012 h 904875"/>
                <a:gd name="connsiteX75" fmla="*/ 81676 w 640794"/>
                <a:gd name="connsiteY75" fmla="*/ 67627 h 904875"/>
                <a:gd name="connsiteX76" fmla="*/ 97869 w 640794"/>
                <a:gd name="connsiteY76" fmla="*/ 61198 h 904875"/>
                <a:gd name="connsiteX77" fmla="*/ 245507 w 640794"/>
                <a:gd name="connsiteY77" fmla="*/ 0 h 904875"/>
                <a:gd name="connsiteX78" fmla="*/ 268367 w 640794"/>
                <a:gd name="connsiteY78" fmla="*/ 22860 h 904875"/>
                <a:gd name="connsiteX79" fmla="*/ 268367 w 640794"/>
                <a:gd name="connsiteY79" fmla="*/ 98108 h 904875"/>
                <a:gd name="connsiteX80" fmla="*/ 245507 w 640794"/>
                <a:gd name="connsiteY80" fmla="*/ 120968 h 904875"/>
                <a:gd name="connsiteX81" fmla="*/ 222647 w 640794"/>
                <a:gd name="connsiteY81" fmla="*/ 98108 h 904875"/>
                <a:gd name="connsiteX82" fmla="*/ 222647 w 640794"/>
                <a:gd name="connsiteY82" fmla="*/ 22860 h 904875"/>
                <a:gd name="connsiteX83" fmla="*/ 245507 w 640794"/>
                <a:gd name="connsiteY8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794" h="904875">
                  <a:moveTo>
                    <a:pt x="245507" y="201930"/>
                  </a:moveTo>
                  <a:cubicBezTo>
                    <a:pt x="229314" y="201930"/>
                    <a:pt x="215979" y="216217"/>
                    <a:pt x="215979" y="232410"/>
                  </a:cubicBezTo>
                  <a:lnTo>
                    <a:pt x="215979" y="607695"/>
                  </a:lnTo>
                  <a:cubicBezTo>
                    <a:pt x="215979" y="621982"/>
                    <a:pt x="207407" y="634365"/>
                    <a:pt x="194072" y="640079"/>
                  </a:cubicBezTo>
                  <a:cubicBezTo>
                    <a:pt x="180737" y="645795"/>
                    <a:pt x="166449" y="642937"/>
                    <a:pt x="155972" y="632460"/>
                  </a:cubicBezTo>
                  <a:lnTo>
                    <a:pt x="97869" y="574357"/>
                  </a:lnTo>
                  <a:cubicBezTo>
                    <a:pt x="92154" y="568642"/>
                    <a:pt x="83582" y="565785"/>
                    <a:pt x="75962" y="565785"/>
                  </a:cubicBezTo>
                  <a:cubicBezTo>
                    <a:pt x="70247" y="565785"/>
                    <a:pt x="63579" y="567690"/>
                    <a:pt x="58817" y="571500"/>
                  </a:cubicBezTo>
                  <a:cubicBezTo>
                    <a:pt x="51197" y="576262"/>
                    <a:pt x="46434" y="583882"/>
                    <a:pt x="45482" y="592454"/>
                  </a:cubicBezTo>
                  <a:cubicBezTo>
                    <a:pt x="44529" y="601027"/>
                    <a:pt x="46434" y="609600"/>
                    <a:pt x="52149" y="616267"/>
                  </a:cubicBezTo>
                  <a:lnTo>
                    <a:pt x="195977" y="790575"/>
                  </a:lnTo>
                  <a:cubicBezTo>
                    <a:pt x="232172" y="834390"/>
                    <a:pt x="284559" y="859155"/>
                    <a:pt x="340757" y="859155"/>
                  </a:cubicBezTo>
                  <a:lnTo>
                    <a:pt x="431244" y="859155"/>
                  </a:lnTo>
                  <a:cubicBezTo>
                    <a:pt x="474107" y="859155"/>
                    <a:pt x="515064" y="842010"/>
                    <a:pt x="545544" y="811530"/>
                  </a:cubicBezTo>
                  <a:cubicBezTo>
                    <a:pt x="576024" y="781050"/>
                    <a:pt x="593169" y="741045"/>
                    <a:pt x="593169" y="697230"/>
                  </a:cubicBezTo>
                  <a:lnTo>
                    <a:pt x="593169" y="518160"/>
                  </a:lnTo>
                  <a:cubicBezTo>
                    <a:pt x="593169" y="501967"/>
                    <a:pt x="579834" y="488632"/>
                    <a:pt x="563642" y="488632"/>
                  </a:cubicBezTo>
                  <a:cubicBezTo>
                    <a:pt x="547449" y="488632"/>
                    <a:pt x="534114" y="501967"/>
                    <a:pt x="534114" y="518160"/>
                  </a:cubicBezTo>
                  <a:cubicBezTo>
                    <a:pt x="534114" y="519112"/>
                    <a:pt x="534114" y="520065"/>
                    <a:pt x="534114" y="521017"/>
                  </a:cubicBezTo>
                  <a:lnTo>
                    <a:pt x="534114" y="553402"/>
                  </a:lnTo>
                  <a:cubicBezTo>
                    <a:pt x="534114" y="565785"/>
                    <a:pt x="523637" y="576262"/>
                    <a:pt x="511254" y="576262"/>
                  </a:cubicBezTo>
                  <a:cubicBezTo>
                    <a:pt x="498872" y="576262"/>
                    <a:pt x="488394" y="565785"/>
                    <a:pt x="488394" y="553402"/>
                  </a:cubicBezTo>
                  <a:lnTo>
                    <a:pt x="488394" y="486727"/>
                  </a:lnTo>
                  <a:cubicBezTo>
                    <a:pt x="488394" y="469582"/>
                    <a:pt x="474107" y="456247"/>
                    <a:pt x="457914" y="456247"/>
                  </a:cubicBezTo>
                  <a:cubicBezTo>
                    <a:pt x="440769" y="456247"/>
                    <a:pt x="427434" y="470535"/>
                    <a:pt x="427434" y="486727"/>
                  </a:cubicBezTo>
                  <a:lnTo>
                    <a:pt x="427434" y="521970"/>
                  </a:lnTo>
                  <a:cubicBezTo>
                    <a:pt x="427434" y="534352"/>
                    <a:pt x="416957" y="544830"/>
                    <a:pt x="404574" y="544830"/>
                  </a:cubicBezTo>
                  <a:cubicBezTo>
                    <a:pt x="392192" y="544830"/>
                    <a:pt x="381714" y="534352"/>
                    <a:pt x="381714" y="521970"/>
                  </a:cubicBezTo>
                  <a:lnTo>
                    <a:pt x="381714" y="455295"/>
                  </a:lnTo>
                  <a:cubicBezTo>
                    <a:pt x="381714" y="438150"/>
                    <a:pt x="367427" y="424815"/>
                    <a:pt x="351234" y="424815"/>
                  </a:cubicBezTo>
                  <a:cubicBezTo>
                    <a:pt x="334089" y="424815"/>
                    <a:pt x="320754" y="439102"/>
                    <a:pt x="320754" y="455295"/>
                  </a:cubicBezTo>
                  <a:lnTo>
                    <a:pt x="320754" y="490537"/>
                  </a:lnTo>
                  <a:cubicBezTo>
                    <a:pt x="320754" y="502920"/>
                    <a:pt x="310277" y="513397"/>
                    <a:pt x="297894" y="513397"/>
                  </a:cubicBezTo>
                  <a:cubicBezTo>
                    <a:pt x="285512" y="513397"/>
                    <a:pt x="275034" y="502920"/>
                    <a:pt x="275034" y="490537"/>
                  </a:cubicBezTo>
                  <a:lnTo>
                    <a:pt x="275034" y="231457"/>
                  </a:lnTo>
                  <a:cubicBezTo>
                    <a:pt x="275034" y="223837"/>
                    <a:pt x="272177" y="216217"/>
                    <a:pt x="266462" y="210502"/>
                  </a:cubicBezTo>
                  <a:cubicBezTo>
                    <a:pt x="260747" y="204787"/>
                    <a:pt x="253127" y="201930"/>
                    <a:pt x="245507" y="201930"/>
                  </a:cubicBezTo>
                  <a:close/>
                  <a:moveTo>
                    <a:pt x="246459" y="157162"/>
                  </a:moveTo>
                  <a:cubicBezTo>
                    <a:pt x="266462" y="157162"/>
                    <a:pt x="285512" y="164782"/>
                    <a:pt x="299799" y="179069"/>
                  </a:cubicBezTo>
                  <a:cubicBezTo>
                    <a:pt x="314087" y="193357"/>
                    <a:pt x="321707" y="212407"/>
                    <a:pt x="321707" y="232410"/>
                  </a:cubicBezTo>
                  <a:lnTo>
                    <a:pt x="321707" y="386714"/>
                  </a:lnTo>
                  <a:cubicBezTo>
                    <a:pt x="331232" y="381952"/>
                    <a:pt x="341709" y="380047"/>
                    <a:pt x="352187" y="380047"/>
                  </a:cubicBezTo>
                  <a:cubicBezTo>
                    <a:pt x="381714" y="380047"/>
                    <a:pt x="407432" y="397192"/>
                    <a:pt x="419814" y="421957"/>
                  </a:cubicBezTo>
                  <a:cubicBezTo>
                    <a:pt x="431244" y="415289"/>
                    <a:pt x="443627" y="411480"/>
                    <a:pt x="457914" y="411480"/>
                  </a:cubicBezTo>
                  <a:cubicBezTo>
                    <a:pt x="487442" y="411480"/>
                    <a:pt x="513159" y="428625"/>
                    <a:pt x="525542" y="453390"/>
                  </a:cubicBezTo>
                  <a:cubicBezTo>
                    <a:pt x="536972" y="446722"/>
                    <a:pt x="549354" y="442912"/>
                    <a:pt x="563642" y="442912"/>
                  </a:cubicBezTo>
                  <a:cubicBezTo>
                    <a:pt x="604599" y="442912"/>
                    <a:pt x="638889" y="476250"/>
                    <a:pt x="638889" y="518160"/>
                  </a:cubicBezTo>
                  <a:lnTo>
                    <a:pt x="640794" y="697230"/>
                  </a:lnTo>
                  <a:cubicBezTo>
                    <a:pt x="640794" y="752475"/>
                    <a:pt x="618887" y="804862"/>
                    <a:pt x="579834" y="843915"/>
                  </a:cubicBezTo>
                  <a:cubicBezTo>
                    <a:pt x="540782" y="882967"/>
                    <a:pt x="488394" y="904875"/>
                    <a:pt x="433149" y="904875"/>
                  </a:cubicBezTo>
                  <a:lnTo>
                    <a:pt x="342662" y="904875"/>
                  </a:lnTo>
                  <a:cubicBezTo>
                    <a:pt x="273129" y="904875"/>
                    <a:pt x="207407" y="874395"/>
                    <a:pt x="162639" y="820102"/>
                  </a:cubicBezTo>
                  <a:lnTo>
                    <a:pt x="17859" y="645795"/>
                  </a:lnTo>
                  <a:cubicBezTo>
                    <a:pt x="3572" y="628650"/>
                    <a:pt x="-2143" y="606742"/>
                    <a:pt x="714" y="585787"/>
                  </a:cubicBezTo>
                  <a:cubicBezTo>
                    <a:pt x="4524" y="564832"/>
                    <a:pt x="15954" y="545782"/>
                    <a:pt x="34052" y="533400"/>
                  </a:cubicBezTo>
                  <a:cubicBezTo>
                    <a:pt x="64532" y="513397"/>
                    <a:pt x="105489" y="517207"/>
                    <a:pt x="131207" y="542925"/>
                  </a:cubicBezTo>
                  <a:lnTo>
                    <a:pt x="171212" y="582930"/>
                  </a:lnTo>
                  <a:lnTo>
                    <a:pt x="171212" y="233362"/>
                  </a:lnTo>
                  <a:cubicBezTo>
                    <a:pt x="171212" y="191452"/>
                    <a:pt x="204549" y="157162"/>
                    <a:pt x="246459" y="157162"/>
                  </a:cubicBezTo>
                  <a:close/>
                  <a:moveTo>
                    <a:pt x="393144" y="61198"/>
                  </a:moveTo>
                  <a:cubicBezTo>
                    <a:pt x="399097" y="61198"/>
                    <a:pt x="405050" y="63341"/>
                    <a:pt x="409336" y="67627"/>
                  </a:cubicBezTo>
                  <a:cubicBezTo>
                    <a:pt x="417909" y="76200"/>
                    <a:pt x="417909" y="91440"/>
                    <a:pt x="409336" y="100012"/>
                  </a:cubicBezTo>
                  <a:lnTo>
                    <a:pt x="355996" y="153352"/>
                  </a:lnTo>
                  <a:cubicBezTo>
                    <a:pt x="351234" y="158115"/>
                    <a:pt x="345519" y="160020"/>
                    <a:pt x="339804" y="160020"/>
                  </a:cubicBezTo>
                  <a:cubicBezTo>
                    <a:pt x="334089" y="160020"/>
                    <a:pt x="328374" y="158115"/>
                    <a:pt x="323611" y="153352"/>
                  </a:cubicBezTo>
                  <a:cubicBezTo>
                    <a:pt x="315039" y="144780"/>
                    <a:pt x="315039" y="129540"/>
                    <a:pt x="323611" y="120967"/>
                  </a:cubicBezTo>
                  <a:lnTo>
                    <a:pt x="376951" y="67627"/>
                  </a:lnTo>
                  <a:cubicBezTo>
                    <a:pt x="381238" y="63341"/>
                    <a:pt x="387191" y="61198"/>
                    <a:pt x="393144" y="61198"/>
                  </a:cubicBezTo>
                  <a:close/>
                  <a:moveTo>
                    <a:pt x="97869" y="61198"/>
                  </a:moveTo>
                  <a:cubicBezTo>
                    <a:pt x="103822" y="61198"/>
                    <a:pt x="109775" y="63341"/>
                    <a:pt x="114061" y="67627"/>
                  </a:cubicBezTo>
                  <a:lnTo>
                    <a:pt x="167401" y="120967"/>
                  </a:lnTo>
                  <a:cubicBezTo>
                    <a:pt x="175974" y="129540"/>
                    <a:pt x="175974" y="144780"/>
                    <a:pt x="167401" y="153352"/>
                  </a:cubicBezTo>
                  <a:cubicBezTo>
                    <a:pt x="162639" y="158115"/>
                    <a:pt x="156924" y="160020"/>
                    <a:pt x="151209" y="160020"/>
                  </a:cubicBezTo>
                  <a:cubicBezTo>
                    <a:pt x="145494" y="160020"/>
                    <a:pt x="139779" y="158115"/>
                    <a:pt x="135016" y="153352"/>
                  </a:cubicBezTo>
                  <a:lnTo>
                    <a:pt x="81676" y="100012"/>
                  </a:lnTo>
                  <a:cubicBezTo>
                    <a:pt x="73104" y="91440"/>
                    <a:pt x="73104" y="76200"/>
                    <a:pt x="81676" y="67627"/>
                  </a:cubicBezTo>
                  <a:cubicBezTo>
                    <a:pt x="85963" y="63341"/>
                    <a:pt x="91916" y="61198"/>
                    <a:pt x="97869" y="61198"/>
                  </a:cubicBezTo>
                  <a:close/>
                  <a:moveTo>
                    <a:pt x="245507" y="0"/>
                  </a:moveTo>
                  <a:cubicBezTo>
                    <a:pt x="257889" y="0"/>
                    <a:pt x="268367" y="10477"/>
                    <a:pt x="268367" y="22860"/>
                  </a:cubicBezTo>
                  <a:lnTo>
                    <a:pt x="268367" y="98108"/>
                  </a:lnTo>
                  <a:cubicBezTo>
                    <a:pt x="268367" y="110490"/>
                    <a:pt x="257889" y="120968"/>
                    <a:pt x="245507" y="120968"/>
                  </a:cubicBezTo>
                  <a:cubicBezTo>
                    <a:pt x="233124" y="120968"/>
                    <a:pt x="222647" y="111443"/>
                    <a:pt x="222647" y="98108"/>
                  </a:cubicBezTo>
                  <a:lnTo>
                    <a:pt x="222647" y="22860"/>
                  </a:lnTo>
                  <a:cubicBezTo>
                    <a:pt x="222647" y="10477"/>
                    <a:pt x="233124" y="0"/>
                    <a:pt x="245507"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1145765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p:cTn id="16"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Digital Footprints: What Do Your Footprints S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4" y="8676"/>
            <a:ext cx="12214994" cy="68493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2409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83C69A3-B4E8-43B9-A9B3-962E644390EC}"/>
              </a:ext>
            </a:extLst>
          </p:cNvPr>
          <p:cNvSpPr>
            <a:spLocks noGrp="1"/>
          </p:cNvSpPr>
          <p:nvPr>
            <p:ph type="title"/>
          </p:nvPr>
        </p:nvSpPr>
        <p:spPr>
          <a:xfrm>
            <a:off x="427703" y="136525"/>
            <a:ext cx="10926097" cy="1399667"/>
          </a:xfrm>
          <a:solidFill>
            <a:schemeClr val="accent2"/>
          </a:solidFill>
          <a:ln>
            <a:solidFill>
              <a:schemeClr val="accent4"/>
            </a:solidFill>
          </a:ln>
        </p:spPr>
        <p:txBody>
          <a:bodyPr/>
          <a:lstStyle/>
          <a:p>
            <a:pPr algn="l"/>
            <a:r>
              <a:rPr lang="en-US" sz="4000" dirty="0" smtClean="0"/>
              <a:t>Online </a:t>
            </a:r>
            <a:r>
              <a:rPr lang="en-US" sz="4000" dirty="0"/>
              <a:t>Privacy and Security</a:t>
            </a:r>
          </a:p>
        </p:txBody>
      </p:sp>
      <p:grpSp>
        <p:nvGrpSpPr>
          <p:cNvPr id="7" name="Group 6" descr="pen icon">
            <a:extLst>
              <a:ext uri="{FF2B5EF4-FFF2-40B4-BE49-F238E27FC236}">
                <a16:creationId xmlns:a16="http://schemas.microsoft.com/office/drawing/2014/main" xmlns="" id="{A3A60491-E325-4AB3-8691-52DCEF8E027C}"/>
              </a:ext>
            </a:extLst>
          </p:cNvPr>
          <p:cNvGrpSpPr/>
          <p:nvPr/>
        </p:nvGrpSpPr>
        <p:grpSpPr>
          <a:xfrm>
            <a:off x="-16272" y="2431198"/>
            <a:ext cx="852805" cy="852805"/>
            <a:chOff x="291332" y="2517078"/>
            <a:chExt cx="852805" cy="852805"/>
          </a:xfrm>
        </p:grpSpPr>
        <p:sp>
          <p:nvSpPr>
            <p:cNvPr id="8" name="Oval 7">
              <a:extLst>
                <a:ext uri="{FF2B5EF4-FFF2-40B4-BE49-F238E27FC236}">
                  <a16:creationId xmlns:a16="http://schemas.microsoft.com/office/drawing/2014/main" xmlns="" id="{76871823-1F20-4797-8EC6-D493D6D15D69}"/>
                </a:ext>
              </a:extLst>
            </p:cNvPr>
            <p:cNvSpPr/>
            <p:nvPr/>
          </p:nvSpPr>
          <p:spPr>
            <a:xfrm>
              <a:off x="29133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Graphic 18" descr="Stylus Icon">
              <a:extLst>
                <a:ext uri="{FF2B5EF4-FFF2-40B4-BE49-F238E27FC236}">
                  <a16:creationId xmlns:a16="http://schemas.microsoft.com/office/drawing/2014/main" xmlns="" id="{F386B315-8ED1-47AF-B5EC-C873D0D9D889}"/>
                </a:ext>
              </a:extLst>
            </p:cNvPr>
            <p:cNvSpPr>
              <a:spLocks noChangeAspect="1"/>
            </p:cNvSpPr>
            <p:nvPr/>
          </p:nvSpPr>
          <p:spPr>
            <a:xfrm>
              <a:off x="542792" y="2767903"/>
              <a:ext cx="350520" cy="350520"/>
            </a:xfrm>
            <a:custGeom>
              <a:avLst/>
              <a:gdLst>
                <a:gd name="connsiteX0" fmla="*/ 751661 w 752475"/>
                <a:gd name="connsiteY0" fmla="*/ 53204 h 752475"/>
                <a:gd name="connsiteX1" fmla="*/ 704036 w 752475"/>
                <a:gd name="connsiteY1" fmla="*/ 5579 h 752475"/>
                <a:gd name="connsiteX2" fmla="*/ 677099 w 752475"/>
                <a:gd name="connsiteY2" fmla="*/ 5579 h 752475"/>
                <a:gd name="connsiteX3" fmla="*/ 661421 w 752475"/>
                <a:gd name="connsiteY3" fmla="*/ 21267 h 752475"/>
                <a:gd name="connsiteX4" fmla="*/ 638999 w 752475"/>
                <a:gd name="connsiteY4" fmla="*/ 24629 h 752475"/>
                <a:gd name="connsiteX5" fmla="*/ 290517 w 752475"/>
                <a:gd name="connsiteY5" fmla="*/ 373111 h 752475"/>
                <a:gd name="connsiteX6" fmla="*/ 284936 w 752475"/>
                <a:gd name="connsiteY6" fmla="*/ 367529 h 752475"/>
                <a:gd name="connsiteX7" fmla="*/ 257999 w 752475"/>
                <a:gd name="connsiteY7" fmla="*/ 367529 h 752475"/>
                <a:gd name="connsiteX8" fmla="*/ 86549 w 752475"/>
                <a:gd name="connsiteY8" fmla="*/ 538979 h 752475"/>
                <a:gd name="connsiteX9" fmla="*/ 80967 w 752475"/>
                <a:gd name="connsiteY9" fmla="*/ 552448 h 752475"/>
                <a:gd name="connsiteX10" fmla="*/ 80967 w 752475"/>
                <a:gd name="connsiteY10" fmla="*/ 582661 h 752475"/>
                <a:gd name="connsiteX11" fmla="*/ 41162 w 752475"/>
                <a:gd name="connsiteY11" fmla="*/ 622475 h 752475"/>
                <a:gd name="connsiteX12" fmla="*/ 20655 w 752475"/>
                <a:gd name="connsiteY12" fmla="*/ 659814 h 752475"/>
                <a:gd name="connsiteX13" fmla="*/ 11711 w 752475"/>
                <a:gd name="connsiteY13" fmla="*/ 700076 h 752475"/>
                <a:gd name="connsiteX14" fmla="*/ 13959 w 752475"/>
                <a:gd name="connsiteY14" fmla="*/ 723164 h 752475"/>
                <a:gd name="connsiteX15" fmla="*/ 4186 w 752475"/>
                <a:gd name="connsiteY15" fmla="*/ 732861 h 752475"/>
                <a:gd name="connsiteX16" fmla="*/ 4186 w 752475"/>
                <a:gd name="connsiteY16" fmla="*/ 753063 h 752475"/>
                <a:gd name="connsiteX17" fmla="*/ 24398 w 752475"/>
                <a:gd name="connsiteY17" fmla="*/ 753063 h 752475"/>
                <a:gd name="connsiteX18" fmla="*/ 34076 w 752475"/>
                <a:gd name="connsiteY18" fmla="*/ 743319 h 752475"/>
                <a:gd name="connsiteX19" fmla="*/ 57174 w 752475"/>
                <a:gd name="connsiteY19" fmla="*/ 745548 h 752475"/>
                <a:gd name="connsiteX20" fmla="*/ 97426 w 752475"/>
                <a:gd name="connsiteY20" fmla="*/ 736604 h 752475"/>
                <a:gd name="connsiteX21" fmla="*/ 134784 w 752475"/>
                <a:gd name="connsiteY21" fmla="*/ 716106 h 752475"/>
                <a:gd name="connsiteX22" fmla="*/ 732620 w 752475"/>
                <a:gd name="connsiteY22" fmla="*/ 118260 h 752475"/>
                <a:gd name="connsiteX23" fmla="*/ 735982 w 752475"/>
                <a:gd name="connsiteY23" fmla="*/ 95848 h 752475"/>
                <a:gd name="connsiteX24" fmla="*/ 751670 w 752475"/>
                <a:gd name="connsiteY24" fmla="*/ 80160 h 752475"/>
                <a:gd name="connsiteX25" fmla="*/ 751661 w 752475"/>
                <a:gd name="connsiteY25" fmla="*/ 53204 h 752475"/>
                <a:gd name="connsiteX26" fmla="*/ 39610 w 752475"/>
                <a:gd name="connsiteY26" fmla="*/ 706257 h 752475"/>
                <a:gd name="connsiteX27" fmla="*/ 48554 w 752475"/>
                <a:gd name="connsiteY27" fmla="*/ 665995 h 752475"/>
                <a:gd name="connsiteX28" fmla="*/ 61365 w 752475"/>
                <a:gd name="connsiteY28" fmla="*/ 642649 h 752475"/>
                <a:gd name="connsiteX29" fmla="*/ 85044 w 752475"/>
                <a:gd name="connsiteY29" fmla="*/ 618970 h 752475"/>
                <a:gd name="connsiteX30" fmla="*/ 104780 w 752475"/>
                <a:gd name="connsiteY30" fmla="*/ 619123 h 752475"/>
                <a:gd name="connsiteX31" fmla="*/ 108152 w 752475"/>
                <a:gd name="connsiteY31" fmla="*/ 617732 h 752475"/>
                <a:gd name="connsiteX32" fmla="*/ 428630 w 752475"/>
                <a:gd name="connsiteY32" fmla="*/ 297244 h 752475"/>
                <a:gd name="connsiteX33" fmla="*/ 470911 w 752475"/>
                <a:gd name="connsiteY33" fmla="*/ 339526 h 752475"/>
                <a:gd name="connsiteX34" fmla="*/ 114571 w 752475"/>
                <a:gd name="connsiteY34" fmla="*/ 695885 h 752475"/>
                <a:gd name="connsiteX35" fmla="*/ 91226 w 752475"/>
                <a:gd name="connsiteY35" fmla="*/ 708686 h 752475"/>
                <a:gd name="connsiteX36" fmla="*/ 50973 w 752475"/>
                <a:gd name="connsiteY36" fmla="*/ 717630 h 752475"/>
                <a:gd name="connsiteX37" fmla="*/ 39610 w 752475"/>
                <a:gd name="connsiteY37" fmla="*/ 706257 h 752475"/>
                <a:gd name="connsiteX38" fmla="*/ 417714 w 752475"/>
                <a:gd name="connsiteY38" fmla="*/ 286329 h 752475"/>
                <a:gd name="connsiteX39" fmla="*/ 421896 w 752475"/>
                <a:gd name="connsiteY39" fmla="*/ 290510 h 752475"/>
                <a:gd name="connsiteX40" fmla="*/ 102808 w 752475"/>
                <a:gd name="connsiteY40" fmla="*/ 609598 h 752475"/>
                <a:gd name="connsiteX41" fmla="*/ 94436 w 752475"/>
                <a:gd name="connsiteY41" fmla="*/ 609598 h 752475"/>
                <a:gd name="connsiteX42" fmla="*/ 417714 w 752475"/>
                <a:gd name="connsiteY42" fmla="*/ 286329 h 752475"/>
                <a:gd name="connsiteX43" fmla="*/ 109542 w 752475"/>
                <a:gd name="connsiteY43" fmla="*/ 567554 h 752475"/>
                <a:gd name="connsiteX44" fmla="*/ 109542 w 752475"/>
                <a:gd name="connsiteY44" fmla="*/ 556391 h 752475"/>
                <a:gd name="connsiteX45" fmla="*/ 271467 w 752475"/>
                <a:gd name="connsiteY45" fmla="*/ 394466 h 752475"/>
                <a:gd name="connsiteX46" fmla="*/ 277049 w 752475"/>
                <a:gd name="connsiteY46" fmla="*/ 400048 h 752475"/>
                <a:gd name="connsiteX47" fmla="*/ 109542 w 752475"/>
                <a:gd name="connsiteY47" fmla="*/ 567554 h 752475"/>
                <a:gd name="connsiteX48" fmla="*/ 477645 w 752475"/>
                <a:gd name="connsiteY48" fmla="*/ 332792 h 752475"/>
                <a:gd name="connsiteX49" fmla="*/ 435364 w 752475"/>
                <a:gd name="connsiteY49" fmla="*/ 290510 h 752475"/>
                <a:gd name="connsiteX50" fmla="*/ 498667 w 752475"/>
                <a:gd name="connsiteY50" fmla="*/ 227207 h 752475"/>
                <a:gd name="connsiteX51" fmla="*/ 498667 w 752475"/>
                <a:gd name="connsiteY51" fmla="*/ 220473 h 752475"/>
                <a:gd name="connsiteX52" fmla="*/ 491933 w 752475"/>
                <a:gd name="connsiteY52" fmla="*/ 220473 h 752475"/>
                <a:gd name="connsiteX53" fmla="*/ 428630 w 752475"/>
                <a:gd name="connsiteY53" fmla="*/ 283776 h 752475"/>
                <a:gd name="connsiteX54" fmla="*/ 424448 w 752475"/>
                <a:gd name="connsiteY54" fmla="*/ 279595 h 752475"/>
                <a:gd name="connsiteX55" fmla="*/ 595317 w 752475"/>
                <a:gd name="connsiteY55" fmla="*/ 108716 h 752475"/>
                <a:gd name="connsiteX56" fmla="*/ 595317 w 752475"/>
                <a:gd name="connsiteY56" fmla="*/ 117088 h 752475"/>
                <a:gd name="connsiteX57" fmla="*/ 558608 w 752475"/>
                <a:gd name="connsiteY57" fmla="*/ 153798 h 752475"/>
                <a:gd name="connsiteX58" fmla="*/ 558608 w 752475"/>
                <a:gd name="connsiteY58" fmla="*/ 160532 h 752475"/>
                <a:gd name="connsiteX59" fmla="*/ 565342 w 752475"/>
                <a:gd name="connsiteY59" fmla="*/ 160532 h 752475"/>
                <a:gd name="connsiteX60" fmla="*/ 603442 w 752475"/>
                <a:gd name="connsiteY60" fmla="*/ 122432 h 752475"/>
                <a:gd name="connsiteX61" fmla="*/ 604842 w 752475"/>
                <a:gd name="connsiteY61" fmla="*/ 119060 h 752475"/>
                <a:gd name="connsiteX62" fmla="*/ 604709 w 752475"/>
                <a:gd name="connsiteY62" fmla="*/ 99324 h 752475"/>
                <a:gd name="connsiteX63" fmla="*/ 652467 w 752475"/>
                <a:gd name="connsiteY63" fmla="*/ 51566 h 752475"/>
                <a:gd name="connsiteX64" fmla="*/ 705674 w 752475"/>
                <a:gd name="connsiteY64" fmla="*/ 104773 h 752475"/>
                <a:gd name="connsiteX65" fmla="*/ 477645 w 752475"/>
                <a:gd name="connsiteY65" fmla="*/ 332792 h 752475"/>
                <a:gd name="connsiteX66" fmla="*/ 709617 w 752475"/>
                <a:gd name="connsiteY66" fmla="*/ 81779 h 752475"/>
                <a:gd name="connsiteX67" fmla="*/ 675461 w 752475"/>
                <a:gd name="connsiteY67" fmla="*/ 47623 h 752475"/>
                <a:gd name="connsiteX68" fmla="*/ 690567 w 752475"/>
                <a:gd name="connsiteY68" fmla="*/ 32516 h 752475"/>
                <a:gd name="connsiteX69" fmla="*/ 724724 w 752475"/>
                <a:gd name="connsiteY69" fmla="*/ 66673 h 752475"/>
                <a:gd name="connsiteX70" fmla="*/ 709617 w 752475"/>
                <a:gd name="connsiteY70" fmla="*/ 81779 h 752475"/>
                <a:gd name="connsiteX71" fmla="*/ 546302 w 752475"/>
                <a:gd name="connsiteY71" fmla="*/ 172838 h 752475"/>
                <a:gd name="connsiteX72" fmla="*/ 546302 w 752475"/>
                <a:gd name="connsiteY72" fmla="*/ 179573 h 752475"/>
                <a:gd name="connsiteX73" fmla="*/ 517727 w 752475"/>
                <a:gd name="connsiteY73" fmla="*/ 208148 h 752475"/>
                <a:gd name="connsiteX74" fmla="*/ 510992 w 752475"/>
                <a:gd name="connsiteY74" fmla="*/ 208157 h 752475"/>
                <a:gd name="connsiteX75" fmla="*/ 510992 w 752475"/>
                <a:gd name="connsiteY75" fmla="*/ 201423 h 752475"/>
                <a:gd name="connsiteX76" fmla="*/ 539568 w 752475"/>
                <a:gd name="connsiteY76" fmla="*/ 172848 h 752475"/>
                <a:gd name="connsiteX77" fmla="*/ 546302 w 752475"/>
                <a:gd name="connsiteY77" fmla="*/ 17283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52475" h="752475">
                  <a:moveTo>
                    <a:pt x="751661" y="53204"/>
                  </a:moveTo>
                  <a:lnTo>
                    <a:pt x="704036" y="5579"/>
                  </a:lnTo>
                  <a:cubicBezTo>
                    <a:pt x="696654" y="-1812"/>
                    <a:pt x="684567" y="-1907"/>
                    <a:pt x="677099" y="5579"/>
                  </a:cubicBezTo>
                  <a:lnTo>
                    <a:pt x="661421" y="21267"/>
                  </a:lnTo>
                  <a:cubicBezTo>
                    <a:pt x="654172" y="17438"/>
                    <a:pt x="645047" y="18571"/>
                    <a:pt x="638999" y="24629"/>
                  </a:cubicBezTo>
                  <a:lnTo>
                    <a:pt x="290517" y="373111"/>
                  </a:lnTo>
                  <a:lnTo>
                    <a:pt x="284936" y="367529"/>
                  </a:lnTo>
                  <a:cubicBezTo>
                    <a:pt x="277582" y="360157"/>
                    <a:pt x="265476" y="360033"/>
                    <a:pt x="257999" y="367529"/>
                  </a:cubicBezTo>
                  <a:lnTo>
                    <a:pt x="86549" y="538979"/>
                  </a:lnTo>
                  <a:cubicBezTo>
                    <a:pt x="82977" y="542551"/>
                    <a:pt x="80967" y="547409"/>
                    <a:pt x="80967" y="552448"/>
                  </a:cubicBezTo>
                  <a:lnTo>
                    <a:pt x="80967" y="582661"/>
                  </a:lnTo>
                  <a:lnTo>
                    <a:pt x="41162" y="622475"/>
                  </a:lnTo>
                  <a:cubicBezTo>
                    <a:pt x="30894" y="632743"/>
                    <a:pt x="23808" y="645659"/>
                    <a:pt x="20655" y="659814"/>
                  </a:cubicBezTo>
                  <a:lnTo>
                    <a:pt x="11711" y="700076"/>
                  </a:lnTo>
                  <a:cubicBezTo>
                    <a:pt x="9958" y="707953"/>
                    <a:pt x="10892" y="715954"/>
                    <a:pt x="13959" y="723164"/>
                  </a:cubicBezTo>
                  <a:cubicBezTo>
                    <a:pt x="13883" y="723240"/>
                    <a:pt x="4186" y="732861"/>
                    <a:pt x="4186" y="732861"/>
                  </a:cubicBezTo>
                  <a:cubicBezTo>
                    <a:pt x="-1395" y="738423"/>
                    <a:pt x="-1395" y="747482"/>
                    <a:pt x="4186" y="753063"/>
                  </a:cubicBezTo>
                  <a:cubicBezTo>
                    <a:pt x="9768" y="758645"/>
                    <a:pt x="18817" y="758645"/>
                    <a:pt x="24398" y="753063"/>
                  </a:cubicBezTo>
                  <a:cubicBezTo>
                    <a:pt x="24398" y="753063"/>
                    <a:pt x="34009" y="743376"/>
                    <a:pt x="34076" y="743319"/>
                  </a:cubicBezTo>
                  <a:cubicBezTo>
                    <a:pt x="41410" y="746434"/>
                    <a:pt x="48916" y="747367"/>
                    <a:pt x="57174" y="745548"/>
                  </a:cubicBezTo>
                  <a:lnTo>
                    <a:pt x="97426" y="736604"/>
                  </a:lnTo>
                  <a:cubicBezTo>
                    <a:pt x="111600" y="733451"/>
                    <a:pt x="124516" y="726365"/>
                    <a:pt x="134784" y="716106"/>
                  </a:cubicBezTo>
                  <a:lnTo>
                    <a:pt x="732620" y="118260"/>
                  </a:lnTo>
                  <a:cubicBezTo>
                    <a:pt x="738688" y="112193"/>
                    <a:pt x="739802" y="103049"/>
                    <a:pt x="735982" y="95848"/>
                  </a:cubicBezTo>
                  <a:lnTo>
                    <a:pt x="751670" y="80160"/>
                  </a:lnTo>
                  <a:cubicBezTo>
                    <a:pt x="759100" y="72702"/>
                    <a:pt x="759100" y="60643"/>
                    <a:pt x="751661" y="53204"/>
                  </a:cubicBezTo>
                  <a:close/>
                  <a:moveTo>
                    <a:pt x="39610" y="706257"/>
                  </a:moveTo>
                  <a:lnTo>
                    <a:pt x="48554" y="665995"/>
                  </a:lnTo>
                  <a:cubicBezTo>
                    <a:pt x="50516" y="657137"/>
                    <a:pt x="54945" y="649069"/>
                    <a:pt x="61365" y="642649"/>
                  </a:cubicBezTo>
                  <a:lnTo>
                    <a:pt x="85044" y="618970"/>
                  </a:lnTo>
                  <a:cubicBezTo>
                    <a:pt x="85282" y="619018"/>
                    <a:pt x="104780" y="619123"/>
                    <a:pt x="104780" y="619123"/>
                  </a:cubicBezTo>
                  <a:cubicBezTo>
                    <a:pt x="106047" y="619123"/>
                    <a:pt x="107256" y="618618"/>
                    <a:pt x="108152" y="617732"/>
                  </a:cubicBezTo>
                  <a:lnTo>
                    <a:pt x="428630" y="297244"/>
                  </a:lnTo>
                  <a:lnTo>
                    <a:pt x="470911" y="339526"/>
                  </a:lnTo>
                  <a:lnTo>
                    <a:pt x="114571" y="695885"/>
                  </a:lnTo>
                  <a:cubicBezTo>
                    <a:pt x="108152" y="702286"/>
                    <a:pt x="100084" y="706715"/>
                    <a:pt x="91226" y="708686"/>
                  </a:cubicBezTo>
                  <a:lnTo>
                    <a:pt x="50973" y="717630"/>
                  </a:lnTo>
                  <a:cubicBezTo>
                    <a:pt x="44125" y="719145"/>
                    <a:pt x="38095" y="713058"/>
                    <a:pt x="39610" y="706257"/>
                  </a:cubicBezTo>
                  <a:close/>
                  <a:moveTo>
                    <a:pt x="417714" y="286329"/>
                  </a:moveTo>
                  <a:lnTo>
                    <a:pt x="421896" y="290510"/>
                  </a:lnTo>
                  <a:lnTo>
                    <a:pt x="102808" y="609598"/>
                  </a:lnTo>
                  <a:lnTo>
                    <a:pt x="94436" y="609598"/>
                  </a:lnTo>
                  <a:lnTo>
                    <a:pt x="417714" y="286329"/>
                  </a:lnTo>
                  <a:close/>
                  <a:moveTo>
                    <a:pt x="109542" y="567554"/>
                  </a:moveTo>
                  <a:lnTo>
                    <a:pt x="109542" y="556391"/>
                  </a:lnTo>
                  <a:lnTo>
                    <a:pt x="271467" y="394466"/>
                  </a:lnTo>
                  <a:lnTo>
                    <a:pt x="277049" y="400048"/>
                  </a:lnTo>
                  <a:lnTo>
                    <a:pt x="109542" y="567554"/>
                  </a:lnTo>
                  <a:close/>
                  <a:moveTo>
                    <a:pt x="477645" y="332792"/>
                  </a:moveTo>
                  <a:lnTo>
                    <a:pt x="435364" y="290510"/>
                  </a:lnTo>
                  <a:lnTo>
                    <a:pt x="498667" y="227207"/>
                  </a:lnTo>
                  <a:cubicBezTo>
                    <a:pt x="500515" y="225350"/>
                    <a:pt x="500515" y="222330"/>
                    <a:pt x="498667" y="220473"/>
                  </a:cubicBezTo>
                  <a:cubicBezTo>
                    <a:pt x="496810" y="218615"/>
                    <a:pt x="493781" y="218615"/>
                    <a:pt x="491933" y="220473"/>
                  </a:cubicBezTo>
                  <a:lnTo>
                    <a:pt x="428630" y="283776"/>
                  </a:lnTo>
                  <a:lnTo>
                    <a:pt x="424448" y="279595"/>
                  </a:lnTo>
                  <a:lnTo>
                    <a:pt x="595317" y="108716"/>
                  </a:lnTo>
                  <a:lnTo>
                    <a:pt x="595317" y="117088"/>
                  </a:lnTo>
                  <a:lnTo>
                    <a:pt x="558608" y="153798"/>
                  </a:lnTo>
                  <a:cubicBezTo>
                    <a:pt x="556751" y="155655"/>
                    <a:pt x="556751" y="158675"/>
                    <a:pt x="558608" y="160532"/>
                  </a:cubicBezTo>
                  <a:cubicBezTo>
                    <a:pt x="560465" y="162389"/>
                    <a:pt x="563485" y="162389"/>
                    <a:pt x="565342" y="160532"/>
                  </a:cubicBezTo>
                  <a:lnTo>
                    <a:pt x="603442" y="122432"/>
                  </a:lnTo>
                  <a:cubicBezTo>
                    <a:pt x="604337" y="121537"/>
                    <a:pt x="604842" y="120327"/>
                    <a:pt x="604842" y="119060"/>
                  </a:cubicBezTo>
                  <a:cubicBezTo>
                    <a:pt x="604842" y="119060"/>
                    <a:pt x="604728" y="99562"/>
                    <a:pt x="604709" y="99324"/>
                  </a:cubicBezTo>
                  <a:lnTo>
                    <a:pt x="652467" y="51566"/>
                  </a:lnTo>
                  <a:lnTo>
                    <a:pt x="705674" y="104773"/>
                  </a:lnTo>
                  <a:lnTo>
                    <a:pt x="477645" y="332792"/>
                  </a:lnTo>
                  <a:close/>
                  <a:moveTo>
                    <a:pt x="709617" y="81779"/>
                  </a:moveTo>
                  <a:lnTo>
                    <a:pt x="675461" y="47623"/>
                  </a:lnTo>
                  <a:lnTo>
                    <a:pt x="690567" y="32516"/>
                  </a:lnTo>
                  <a:lnTo>
                    <a:pt x="724724" y="66673"/>
                  </a:lnTo>
                  <a:lnTo>
                    <a:pt x="709617" y="81779"/>
                  </a:lnTo>
                  <a:close/>
                  <a:moveTo>
                    <a:pt x="546302" y="172838"/>
                  </a:moveTo>
                  <a:cubicBezTo>
                    <a:pt x="548159" y="174696"/>
                    <a:pt x="548159" y="177715"/>
                    <a:pt x="546302" y="179573"/>
                  </a:cubicBezTo>
                  <a:lnTo>
                    <a:pt x="517727" y="208148"/>
                  </a:lnTo>
                  <a:cubicBezTo>
                    <a:pt x="515869" y="210014"/>
                    <a:pt x="512850" y="210005"/>
                    <a:pt x="510992" y="208157"/>
                  </a:cubicBezTo>
                  <a:cubicBezTo>
                    <a:pt x="509135" y="206300"/>
                    <a:pt x="509135" y="203280"/>
                    <a:pt x="510992" y="201423"/>
                  </a:cubicBezTo>
                  <a:lnTo>
                    <a:pt x="539568" y="172848"/>
                  </a:lnTo>
                  <a:cubicBezTo>
                    <a:pt x="541425" y="170981"/>
                    <a:pt x="544435" y="170981"/>
                    <a:pt x="546302" y="1728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0" descr="finger pointer icon">
            <a:extLst>
              <a:ext uri="{FF2B5EF4-FFF2-40B4-BE49-F238E27FC236}">
                <a16:creationId xmlns:a16="http://schemas.microsoft.com/office/drawing/2014/main" xmlns="" id="{CD153624-1B8E-427B-BB8D-B780FA9DA9AD}"/>
              </a:ext>
            </a:extLst>
          </p:cNvPr>
          <p:cNvGrpSpPr/>
          <p:nvPr/>
        </p:nvGrpSpPr>
        <p:grpSpPr>
          <a:xfrm>
            <a:off x="-16272" y="4686412"/>
            <a:ext cx="852805" cy="852805"/>
            <a:chOff x="3233202" y="2517078"/>
            <a:chExt cx="852805" cy="852805"/>
          </a:xfrm>
        </p:grpSpPr>
        <p:sp>
          <p:nvSpPr>
            <p:cNvPr id="12" name="Oval 11">
              <a:extLst>
                <a:ext uri="{FF2B5EF4-FFF2-40B4-BE49-F238E27FC236}">
                  <a16:creationId xmlns:a16="http://schemas.microsoft.com/office/drawing/2014/main" xmlns="" id="{AE7B7937-5E9C-4D89-AEE5-FAB7EE0875F3}"/>
                </a:ext>
              </a:extLst>
            </p:cNvPr>
            <p:cNvSpPr/>
            <p:nvPr/>
          </p:nvSpPr>
          <p:spPr>
            <a:xfrm>
              <a:off x="323320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descr="Finger Tapping Icon">
              <a:extLst>
                <a:ext uri="{FF2B5EF4-FFF2-40B4-BE49-F238E27FC236}">
                  <a16:creationId xmlns:a16="http://schemas.microsoft.com/office/drawing/2014/main" xmlns="" id="{A9D7F744-DB76-47B3-888F-32D7372681B7}"/>
                </a:ext>
              </a:extLst>
            </p:cNvPr>
            <p:cNvSpPr>
              <a:spLocks noChangeAspect="1"/>
            </p:cNvSpPr>
            <p:nvPr/>
          </p:nvSpPr>
          <p:spPr>
            <a:xfrm>
              <a:off x="3517047" y="2741868"/>
              <a:ext cx="285115" cy="403225"/>
            </a:xfrm>
            <a:custGeom>
              <a:avLst/>
              <a:gdLst>
                <a:gd name="connsiteX0" fmla="*/ 245507 w 640794"/>
                <a:gd name="connsiteY0" fmla="*/ 201930 h 904875"/>
                <a:gd name="connsiteX1" fmla="*/ 215979 w 640794"/>
                <a:gd name="connsiteY1" fmla="*/ 232410 h 904875"/>
                <a:gd name="connsiteX2" fmla="*/ 215979 w 640794"/>
                <a:gd name="connsiteY2" fmla="*/ 607695 h 904875"/>
                <a:gd name="connsiteX3" fmla="*/ 194072 w 640794"/>
                <a:gd name="connsiteY3" fmla="*/ 640079 h 904875"/>
                <a:gd name="connsiteX4" fmla="*/ 155972 w 640794"/>
                <a:gd name="connsiteY4" fmla="*/ 632460 h 904875"/>
                <a:gd name="connsiteX5" fmla="*/ 97869 w 640794"/>
                <a:gd name="connsiteY5" fmla="*/ 574357 h 904875"/>
                <a:gd name="connsiteX6" fmla="*/ 75962 w 640794"/>
                <a:gd name="connsiteY6" fmla="*/ 565785 h 904875"/>
                <a:gd name="connsiteX7" fmla="*/ 58817 w 640794"/>
                <a:gd name="connsiteY7" fmla="*/ 571500 h 904875"/>
                <a:gd name="connsiteX8" fmla="*/ 45482 w 640794"/>
                <a:gd name="connsiteY8" fmla="*/ 592454 h 904875"/>
                <a:gd name="connsiteX9" fmla="*/ 52149 w 640794"/>
                <a:gd name="connsiteY9" fmla="*/ 616267 h 904875"/>
                <a:gd name="connsiteX10" fmla="*/ 195977 w 640794"/>
                <a:gd name="connsiteY10" fmla="*/ 790575 h 904875"/>
                <a:gd name="connsiteX11" fmla="*/ 340757 w 640794"/>
                <a:gd name="connsiteY11" fmla="*/ 859155 h 904875"/>
                <a:gd name="connsiteX12" fmla="*/ 431244 w 640794"/>
                <a:gd name="connsiteY12" fmla="*/ 859155 h 904875"/>
                <a:gd name="connsiteX13" fmla="*/ 545544 w 640794"/>
                <a:gd name="connsiteY13" fmla="*/ 811530 h 904875"/>
                <a:gd name="connsiteX14" fmla="*/ 593169 w 640794"/>
                <a:gd name="connsiteY14" fmla="*/ 697230 h 904875"/>
                <a:gd name="connsiteX15" fmla="*/ 593169 w 640794"/>
                <a:gd name="connsiteY15" fmla="*/ 518160 h 904875"/>
                <a:gd name="connsiteX16" fmla="*/ 563642 w 640794"/>
                <a:gd name="connsiteY16" fmla="*/ 488632 h 904875"/>
                <a:gd name="connsiteX17" fmla="*/ 534114 w 640794"/>
                <a:gd name="connsiteY17" fmla="*/ 518160 h 904875"/>
                <a:gd name="connsiteX18" fmla="*/ 534114 w 640794"/>
                <a:gd name="connsiteY18" fmla="*/ 521017 h 904875"/>
                <a:gd name="connsiteX19" fmla="*/ 534114 w 640794"/>
                <a:gd name="connsiteY19" fmla="*/ 553402 h 904875"/>
                <a:gd name="connsiteX20" fmla="*/ 511254 w 640794"/>
                <a:gd name="connsiteY20" fmla="*/ 576262 h 904875"/>
                <a:gd name="connsiteX21" fmla="*/ 488394 w 640794"/>
                <a:gd name="connsiteY21" fmla="*/ 553402 h 904875"/>
                <a:gd name="connsiteX22" fmla="*/ 488394 w 640794"/>
                <a:gd name="connsiteY22" fmla="*/ 486727 h 904875"/>
                <a:gd name="connsiteX23" fmla="*/ 457914 w 640794"/>
                <a:gd name="connsiteY23" fmla="*/ 456247 h 904875"/>
                <a:gd name="connsiteX24" fmla="*/ 427434 w 640794"/>
                <a:gd name="connsiteY24" fmla="*/ 486727 h 904875"/>
                <a:gd name="connsiteX25" fmla="*/ 427434 w 640794"/>
                <a:gd name="connsiteY25" fmla="*/ 521970 h 904875"/>
                <a:gd name="connsiteX26" fmla="*/ 404574 w 640794"/>
                <a:gd name="connsiteY26" fmla="*/ 544830 h 904875"/>
                <a:gd name="connsiteX27" fmla="*/ 381714 w 640794"/>
                <a:gd name="connsiteY27" fmla="*/ 521970 h 904875"/>
                <a:gd name="connsiteX28" fmla="*/ 381714 w 640794"/>
                <a:gd name="connsiteY28" fmla="*/ 455295 h 904875"/>
                <a:gd name="connsiteX29" fmla="*/ 351234 w 640794"/>
                <a:gd name="connsiteY29" fmla="*/ 424815 h 904875"/>
                <a:gd name="connsiteX30" fmla="*/ 320754 w 640794"/>
                <a:gd name="connsiteY30" fmla="*/ 455295 h 904875"/>
                <a:gd name="connsiteX31" fmla="*/ 320754 w 640794"/>
                <a:gd name="connsiteY31" fmla="*/ 490537 h 904875"/>
                <a:gd name="connsiteX32" fmla="*/ 297894 w 640794"/>
                <a:gd name="connsiteY32" fmla="*/ 513397 h 904875"/>
                <a:gd name="connsiteX33" fmla="*/ 275034 w 640794"/>
                <a:gd name="connsiteY33" fmla="*/ 490537 h 904875"/>
                <a:gd name="connsiteX34" fmla="*/ 275034 w 640794"/>
                <a:gd name="connsiteY34" fmla="*/ 231457 h 904875"/>
                <a:gd name="connsiteX35" fmla="*/ 266462 w 640794"/>
                <a:gd name="connsiteY35" fmla="*/ 210502 h 904875"/>
                <a:gd name="connsiteX36" fmla="*/ 245507 w 640794"/>
                <a:gd name="connsiteY36" fmla="*/ 201930 h 904875"/>
                <a:gd name="connsiteX37" fmla="*/ 246459 w 640794"/>
                <a:gd name="connsiteY37" fmla="*/ 157162 h 904875"/>
                <a:gd name="connsiteX38" fmla="*/ 299799 w 640794"/>
                <a:gd name="connsiteY38" fmla="*/ 179069 h 904875"/>
                <a:gd name="connsiteX39" fmla="*/ 321707 w 640794"/>
                <a:gd name="connsiteY39" fmla="*/ 232410 h 904875"/>
                <a:gd name="connsiteX40" fmla="*/ 321707 w 640794"/>
                <a:gd name="connsiteY40" fmla="*/ 386714 h 904875"/>
                <a:gd name="connsiteX41" fmla="*/ 352187 w 640794"/>
                <a:gd name="connsiteY41" fmla="*/ 380047 h 904875"/>
                <a:gd name="connsiteX42" fmla="*/ 419814 w 640794"/>
                <a:gd name="connsiteY42" fmla="*/ 421957 h 904875"/>
                <a:gd name="connsiteX43" fmla="*/ 457914 w 640794"/>
                <a:gd name="connsiteY43" fmla="*/ 411480 h 904875"/>
                <a:gd name="connsiteX44" fmla="*/ 525542 w 640794"/>
                <a:gd name="connsiteY44" fmla="*/ 453390 h 904875"/>
                <a:gd name="connsiteX45" fmla="*/ 563642 w 640794"/>
                <a:gd name="connsiteY45" fmla="*/ 442912 h 904875"/>
                <a:gd name="connsiteX46" fmla="*/ 638889 w 640794"/>
                <a:gd name="connsiteY46" fmla="*/ 518160 h 904875"/>
                <a:gd name="connsiteX47" fmla="*/ 640794 w 640794"/>
                <a:gd name="connsiteY47" fmla="*/ 697230 h 904875"/>
                <a:gd name="connsiteX48" fmla="*/ 579834 w 640794"/>
                <a:gd name="connsiteY48" fmla="*/ 843915 h 904875"/>
                <a:gd name="connsiteX49" fmla="*/ 433149 w 640794"/>
                <a:gd name="connsiteY49" fmla="*/ 904875 h 904875"/>
                <a:gd name="connsiteX50" fmla="*/ 342662 w 640794"/>
                <a:gd name="connsiteY50" fmla="*/ 904875 h 904875"/>
                <a:gd name="connsiteX51" fmla="*/ 162639 w 640794"/>
                <a:gd name="connsiteY51" fmla="*/ 820102 h 904875"/>
                <a:gd name="connsiteX52" fmla="*/ 17859 w 640794"/>
                <a:gd name="connsiteY52" fmla="*/ 645795 h 904875"/>
                <a:gd name="connsiteX53" fmla="*/ 714 w 640794"/>
                <a:gd name="connsiteY53" fmla="*/ 585787 h 904875"/>
                <a:gd name="connsiteX54" fmla="*/ 34052 w 640794"/>
                <a:gd name="connsiteY54" fmla="*/ 533400 h 904875"/>
                <a:gd name="connsiteX55" fmla="*/ 131207 w 640794"/>
                <a:gd name="connsiteY55" fmla="*/ 542925 h 904875"/>
                <a:gd name="connsiteX56" fmla="*/ 171212 w 640794"/>
                <a:gd name="connsiteY56" fmla="*/ 582930 h 904875"/>
                <a:gd name="connsiteX57" fmla="*/ 171212 w 640794"/>
                <a:gd name="connsiteY57" fmla="*/ 233362 h 904875"/>
                <a:gd name="connsiteX58" fmla="*/ 246459 w 640794"/>
                <a:gd name="connsiteY58" fmla="*/ 157162 h 904875"/>
                <a:gd name="connsiteX59" fmla="*/ 393144 w 640794"/>
                <a:gd name="connsiteY59" fmla="*/ 61198 h 904875"/>
                <a:gd name="connsiteX60" fmla="*/ 409336 w 640794"/>
                <a:gd name="connsiteY60" fmla="*/ 67627 h 904875"/>
                <a:gd name="connsiteX61" fmla="*/ 409336 w 640794"/>
                <a:gd name="connsiteY61" fmla="*/ 100012 h 904875"/>
                <a:gd name="connsiteX62" fmla="*/ 355996 w 640794"/>
                <a:gd name="connsiteY62" fmla="*/ 153352 h 904875"/>
                <a:gd name="connsiteX63" fmla="*/ 339804 w 640794"/>
                <a:gd name="connsiteY63" fmla="*/ 160020 h 904875"/>
                <a:gd name="connsiteX64" fmla="*/ 323611 w 640794"/>
                <a:gd name="connsiteY64" fmla="*/ 153352 h 904875"/>
                <a:gd name="connsiteX65" fmla="*/ 323611 w 640794"/>
                <a:gd name="connsiteY65" fmla="*/ 120967 h 904875"/>
                <a:gd name="connsiteX66" fmla="*/ 376951 w 640794"/>
                <a:gd name="connsiteY66" fmla="*/ 67627 h 904875"/>
                <a:gd name="connsiteX67" fmla="*/ 393144 w 640794"/>
                <a:gd name="connsiteY67" fmla="*/ 61198 h 904875"/>
                <a:gd name="connsiteX68" fmla="*/ 97869 w 640794"/>
                <a:gd name="connsiteY68" fmla="*/ 61198 h 904875"/>
                <a:gd name="connsiteX69" fmla="*/ 114061 w 640794"/>
                <a:gd name="connsiteY69" fmla="*/ 67627 h 904875"/>
                <a:gd name="connsiteX70" fmla="*/ 167401 w 640794"/>
                <a:gd name="connsiteY70" fmla="*/ 120967 h 904875"/>
                <a:gd name="connsiteX71" fmla="*/ 167401 w 640794"/>
                <a:gd name="connsiteY71" fmla="*/ 153352 h 904875"/>
                <a:gd name="connsiteX72" fmla="*/ 151209 w 640794"/>
                <a:gd name="connsiteY72" fmla="*/ 160020 h 904875"/>
                <a:gd name="connsiteX73" fmla="*/ 135016 w 640794"/>
                <a:gd name="connsiteY73" fmla="*/ 153352 h 904875"/>
                <a:gd name="connsiteX74" fmla="*/ 81676 w 640794"/>
                <a:gd name="connsiteY74" fmla="*/ 100012 h 904875"/>
                <a:gd name="connsiteX75" fmla="*/ 81676 w 640794"/>
                <a:gd name="connsiteY75" fmla="*/ 67627 h 904875"/>
                <a:gd name="connsiteX76" fmla="*/ 97869 w 640794"/>
                <a:gd name="connsiteY76" fmla="*/ 61198 h 904875"/>
                <a:gd name="connsiteX77" fmla="*/ 245507 w 640794"/>
                <a:gd name="connsiteY77" fmla="*/ 0 h 904875"/>
                <a:gd name="connsiteX78" fmla="*/ 268367 w 640794"/>
                <a:gd name="connsiteY78" fmla="*/ 22860 h 904875"/>
                <a:gd name="connsiteX79" fmla="*/ 268367 w 640794"/>
                <a:gd name="connsiteY79" fmla="*/ 98108 h 904875"/>
                <a:gd name="connsiteX80" fmla="*/ 245507 w 640794"/>
                <a:gd name="connsiteY80" fmla="*/ 120968 h 904875"/>
                <a:gd name="connsiteX81" fmla="*/ 222647 w 640794"/>
                <a:gd name="connsiteY81" fmla="*/ 98108 h 904875"/>
                <a:gd name="connsiteX82" fmla="*/ 222647 w 640794"/>
                <a:gd name="connsiteY82" fmla="*/ 22860 h 904875"/>
                <a:gd name="connsiteX83" fmla="*/ 245507 w 640794"/>
                <a:gd name="connsiteY8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794" h="904875">
                  <a:moveTo>
                    <a:pt x="245507" y="201930"/>
                  </a:moveTo>
                  <a:cubicBezTo>
                    <a:pt x="229314" y="201930"/>
                    <a:pt x="215979" y="216217"/>
                    <a:pt x="215979" y="232410"/>
                  </a:cubicBezTo>
                  <a:lnTo>
                    <a:pt x="215979" y="607695"/>
                  </a:lnTo>
                  <a:cubicBezTo>
                    <a:pt x="215979" y="621982"/>
                    <a:pt x="207407" y="634365"/>
                    <a:pt x="194072" y="640079"/>
                  </a:cubicBezTo>
                  <a:cubicBezTo>
                    <a:pt x="180737" y="645795"/>
                    <a:pt x="166449" y="642937"/>
                    <a:pt x="155972" y="632460"/>
                  </a:cubicBezTo>
                  <a:lnTo>
                    <a:pt x="97869" y="574357"/>
                  </a:lnTo>
                  <a:cubicBezTo>
                    <a:pt x="92154" y="568642"/>
                    <a:pt x="83582" y="565785"/>
                    <a:pt x="75962" y="565785"/>
                  </a:cubicBezTo>
                  <a:cubicBezTo>
                    <a:pt x="70247" y="565785"/>
                    <a:pt x="63579" y="567690"/>
                    <a:pt x="58817" y="571500"/>
                  </a:cubicBezTo>
                  <a:cubicBezTo>
                    <a:pt x="51197" y="576262"/>
                    <a:pt x="46434" y="583882"/>
                    <a:pt x="45482" y="592454"/>
                  </a:cubicBezTo>
                  <a:cubicBezTo>
                    <a:pt x="44529" y="601027"/>
                    <a:pt x="46434" y="609600"/>
                    <a:pt x="52149" y="616267"/>
                  </a:cubicBezTo>
                  <a:lnTo>
                    <a:pt x="195977" y="790575"/>
                  </a:lnTo>
                  <a:cubicBezTo>
                    <a:pt x="232172" y="834390"/>
                    <a:pt x="284559" y="859155"/>
                    <a:pt x="340757" y="859155"/>
                  </a:cubicBezTo>
                  <a:lnTo>
                    <a:pt x="431244" y="859155"/>
                  </a:lnTo>
                  <a:cubicBezTo>
                    <a:pt x="474107" y="859155"/>
                    <a:pt x="515064" y="842010"/>
                    <a:pt x="545544" y="811530"/>
                  </a:cubicBezTo>
                  <a:cubicBezTo>
                    <a:pt x="576024" y="781050"/>
                    <a:pt x="593169" y="741045"/>
                    <a:pt x="593169" y="697230"/>
                  </a:cubicBezTo>
                  <a:lnTo>
                    <a:pt x="593169" y="518160"/>
                  </a:lnTo>
                  <a:cubicBezTo>
                    <a:pt x="593169" y="501967"/>
                    <a:pt x="579834" y="488632"/>
                    <a:pt x="563642" y="488632"/>
                  </a:cubicBezTo>
                  <a:cubicBezTo>
                    <a:pt x="547449" y="488632"/>
                    <a:pt x="534114" y="501967"/>
                    <a:pt x="534114" y="518160"/>
                  </a:cubicBezTo>
                  <a:cubicBezTo>
                    <a:pt x="534114" y="519112"/>
                    <a:pt x="534114" y="520065"/>
                    <a:pt x="534114" y="521017"/>
                  </a:cubicBezTo>
                  <a:lnTo>
                    <a:pt x="534114" y="553402"/>
                  </a:lnTo>
                  <a:cubicBezTo>
                    <a:pt x="534114" y="565785"/>
                    <a:pt x="523637" y="576262"/>
                    <a:pt x="511254" y="576262"/>
                  </a:cubicBezTo>
                  <a:cubicBezTo>
                    <a:pt x="498872" y="576262"/>
                    <a:pt x="488394" y="565785"/>
                    <a:pt x="488394" y="553402"/>
                  </a:cubicBezTo>
                  <a:lnTo>
                    <a:pt x="488394" y="486727"/>
                  </a:lnTo>
                  <a:cubicBezTo>
                    <a:pt x="488394" y="469582"/>
                    <a:pt x="474107" y="456247"/>
                    <a:pt x="457914" y="456247"/>
                  </a:cubicBezTo>
                  <a:cubicBezTo>
                    <a:pt x="440769" y="456247"/>
                    <a:pt x="427434" y="470535"/>
                    <a:pt x="427434" y="486727"/>
                  </a:cubicBezTo>
                  <a:lnTo>
                    <a:pt x="427434" y="521970"/>
                  </a:lnTo>
                  <a:cubicBezTo>
                    <a:pt x="427434" y="534352"/>
                    <a:pt x="416957" y="544830"/>
                    <a:pt x="404574" y="544830"/>
                  </a:cubicBezTo>
                  <a:cubicBezTo>
                    <a:pt x="392192" y="544830"/>
                    <a:pt x="381714" y="534352"/>
                    <a:pt x="381714" y="521970"/>
                  </a:cubicBezTo>
                  <a:lnTo>
                    <a:pt x="381714" y="455295"/>
                  </a:lnTo>
                  <a:cubicBezTo>
                    <a:pt x="381714" y="438150"/>
                    <a:pt x="367427" y="424815"/>
                    <a:pt x="351234" y="424815"/>
                  </a:cubicBezTo>
                  <a:cubicBezTo>
                    <a:pt x="334089" y="424815"/>
                    <a:pt x="320754" y="439102"/>
                    <a:pt x="320754" y="455295"/>
                  </a:cubicBezTo>
                  <a:lnTo>
                    <a:pt x="320754" y="490537"/>
                  </a:lnTo>
                  <a:cubicBezTo>
                    <a:pt x="320754" y="502920"/>
                    <a:pt x="310277" y="513397"/>
                    <a:pt x="297894" y="513397"/>
                  </a:cubicBezTo>
                  <a:cubicBezTo>
                    <a:pt x="285512" y="513397"/>
                    <a:pt x="275034" y="502920"/>
                    <a:pt x="275034" y="490537"/>
                  </a:cubicBezTo>
                  <a:lnTo>
                    <a:pt x="275034" y="231457"/>
                  </a:lnTo>
                  <a:cubicBezTo>
                    <a:pt x="275034" y="223837"/>
                    <a:pt x="272177" y="216217"/>
                    <a:pt x="266462" y="210502"/>
                  </a:cubicBezTo>
                  <a:cubicBezTo>
                    <a:pt x="260747" y="204787"/>
                    <a:pt x="253127" y="201930"/>
                    <a:pt x="245507" y="201930"/>
                  </a:cubicBezTo>
                  <a:close/>
                  <a:moveTo>
                    <a:pt x="246459" y="157162"/>
                  </a:moveTo>
                  <a:cubicBezTo>
                    <a:pt x="266462" y="157162"/>
                    <a:pt x="285512" y="164782"/>
                    <a:pt x="299799" y="179069"/>
                  </a:cubicBezTo>
                  <a:cubicBezTo>
                    <a:pt x="314087" y="193357"/>
                    <a:pt x="321707" y="212407"/>
                    <a:pt x="321707" y="232410"/>
                  </a:cubicBezTo>
                  <a:lnTo>
                    <a:pt x="321707" y="386714"/>
                  </a:lnTo>
                  <a:cubicBezTo>
                    <a:pt x="331232" y="381952"/>
                    <a:pt x="341709" y="380047"/>
                    <a:pt x="352187" y="380047"/>
                  </a:cubicBezTo>
                  <a:cubicBezTo>
                    <a:pt x="381714" y="380047"/>
                    <a:pt x="407432" y="397192"/>
                    <a:pt x="419814" y="421957"/>
                  </a:cubicBezTo>
                  <a:cubicBezTo>
                    <a:pt x="431244" y="415289"/>
                    <a:pt x="443627" y="411480"/>
                    <a:pt x="457914" y="411480"/>
                  </a:cubicBezTo>
                  <a:cubicBezTo>
                    <a:pt x="487442" y="411480"/>
                    <a:pt x="513159" y="428625"/>
                    <a:pt x="525542" y="453390"/>
                  </a:cubicBezTo>
                  <a:cubicBezTo>
                    <a:pt x="536972" y="446722"/>
                    <a:pt x="549354" y="442912"/>
                    <a:pt x="563642" y="442912"/>
                  </a:cubicBezTo>
                  <a:cubicBezTo>
                    <a:pt x="604599" y="442912"/>
                    <a:pt x="638889" y="476250"/>
                    <a:pt x="638889" y="518160"/>
                  </a:cubicBezTo>
                  <a:lnTo>
                    <a:pt x="640794" y="697230"/>
                  </a:lnTo>
                  <a:cubicBezTo>
                    <a:pt x="640794" y="752475"/>
                    <a:pt x="618887" y="804862"/>
                    <a:pt x="579834" y="843915"/>
                  </a:cubicBezTo>
                  <a:cubicBezTo>
                    <a:pt x="540782" y="882967"/>
                    <a:pt x="488394" y="904875"/>
                    <a:pt x="433149" y="904875"/>
                  </a:cubicBezTo>
                  <a:lnTo>
                    <a:pt x="342662" y="904875"/>
                  </a:lnTo>
                  <a:cubicBezTo>
                    <a:pt x="273129" y="904875"/>
                    <a:pt x="207407" y="874395"/>
                    <a:pt x="162639" y="820102"/>
                  </a:cubicBezTo>
                  <a:lnTo>
                    <a:pt x="17859" y="645795"/>
                  </a:lnTo>
                  <a:cubicBezTo>
                    <a:pt x="3572" y="628650"/>
                    <a:pt x="-2143" y="606742"/>
                    <a:pt x="714" y="585787"/>
                  </a:cubicBezTo>
                  <a:cubicBezTo>
                    <a:pt x="4524" y="564832"/>
                    <a:pt x="15954" y="545782"/>
                    <a:pt x="34052" y="533400"/>
                  </a:cubicBezTo>
                  <a:cubicBezTo>
                    <a:pt x="64532" y="513397"/>
                    <a:pt x="105489" y="517207"/>
                    <a:pt x="131207" y="542925"/>
                  </a:cubicBezTo>
                  <a:lnTo>
                    <a:pt x="171212" y="582930"/>
                  </a:lnTo>
                  <a:lnTo>
                    <a:pt x="171212" y="233362"/>
                  </a:lnTo>
                  <a:cubicBezTo>
                    <a:pt x="171212" y="191452"/>
                    <a:pt x="204549" y="157162"/>
                    <a:pt x="246459" y="157162"/>
                  </a:cubicBezTo>
                  <a:close/>
                  <a:moveTo>
                    <a:pt x="393144" y="61198"/>
                  </a:moveTo>
                  <a:cubicBezTo>
                    <a:pt x="399097" y="61198"/>
                    <a:pt x="405050" y="63341"/>
                    <a:pt x="409336" y="67627"/>
                  </a:cubicBezTo>
                  <a:cubicBezTo>
                    <a:pt x="417909" y="76200"/>
                    <a:pt x="417909" y="91440"/>
                    <a:pt x="409336" y="100012"/>
                  </a:cubicBezTo>
                  <a:lnTo>
                    <a:pt x="355996" y="153352"/>
                  </a:lnTo>
                  <a:cubicBezTo>
                    <a:pt x="351234" y="158115"/>
                    <a:pt x="345519" y="160020"/>
                    <a:pt x="339804" y="160020"/>
                  </a:cubicBezTo>
                  <a:cubicBezTo>
                    <a:pt x="334089" y="160020"/>
                    <a:pt x="328374" y="158115"/>
                    <a:pt x="323611" y="153352"/>
                  </a:cubicBezTo>
                  <a:cubicBezTo>
                    <a:pt x="315039" y="144780"/>
                    <a:pt x="315039" y="129540"/>
                    <a:pt x="323611" y="120967"/>
                  </a:cubicBezTo>
                  <a:lnTo>
                    <a:pt x="376951" y="67627"/>
                  </a:lnTo>
                  <a:cubicBezTo>
                    <a:pt x="381238" y="63341"/>
                    <a:pt x="387191" y="61198"/>
                    <a:pt x="393144" y="61198"/>
                  </a:cubicBezTo>
                  <a:close/>
                  <a:moveTo>
                    <a:pt x="97869" y="61198"/>
                  </a:moveTo>
                  <a:cubicBezTo>
                    <a:pt x="103822" y="61198"/>
                    <a:pt x="109775" y="63341"/>
                    <a:pt x="114061" y="67627"/>
                  </a:cubicBezTo>
                  <a:lnTo>
                    <a:pt x="167401" y="120967"/>
                  </a:lnTo>
                  <a:cubicBezTo>
                    <a:pt x="175974" y="129540"/>
                    <a:pt x="175974" y="144780"/>
                    <a:pt x="167401" y="153352"/>
                  </a:cubicBezTo>
                  <a:cubicBezTo>
                    <a:pt x="162639" y="158115"/>
                    <a:pt x="156924" y="160020"/>
                    <a:pt x="151209" y="160020"/>
                  </a:cubicBezTo>
                  <a:cubicBezTo>
                    <a:pt x="145494" y="160020"/>
                    <a:pt x="139779" y="158115"/>
                    <a:pt x="135016" y="153352"/>
                  </a:cubicBezTo>
                  <a:lnTo>
                    <a:pt x="81676" y="100012"/>
                  </a:lnTo>
                  <a:cubicBezTo>
                    <a:pt x="73104" y="91440"/>
                    <a:pt x="73104" y="76200"/>
                    <a:pt x="81676" y="67627"/>
                  </a:cubicBezTo>
                  <a:cubicBezTo>
                    <a:pt x="85963" y="63341"/>
                    <a:pt x="91916" y="61198"/>
                    <a:pt x="97869" y="61198"/>
                  </a:cubicBezTo>
                  <a:close/>
                  <a:moveTo>
                    <a:pt x="245507" y="0"/>
                  </a:moveTo>
                  <a:cubicBezTo>
                    <a:pt x="257889" y="0"/>
                    <a:pt x="268367" y="10477"/>
                    <a:pt x="268367" y="22860"/>
                  </a:cubicBezTo>
                  <a:lnTo>
                    <a:pt x="268367" y="98108"/>
                  </a:lnTo>
                  <a:cubicBezTo>
                    <a:pt x="268367" y="110490"/>
                    <a:pt x="257889" y="120968"/>
                    <a:pt x="245507" y="120968"/>
                  </a:cubicBezTo>
                  <a:cubicBezTo>
                    <a:pt x="233124" y="120968"/>
                    <a:pt x="222647" y="111443"/>
                    <a:pt x="222647" y="98108"/>
                  </a:cubicBezTo>
                  <a:lnTo>
                    <a:pt x="222647" y="22860"/>
                  </a:lnTo>
                  <a:cubicBezTo>
                    <a:pt x="222647" y="10477"/>
                    <a:pt x="233124" y="0"/>
                    <a:pt x="245507"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xmlns="" id="{BFD766C0-69F6-257D-97B0-0A7E9F603EED}"/>
              </a:ext>
            </a:extLst>
          </p:cNvPr>
          <p:cNvSpPr txBox="1"/>
          <p:nvPr/>
        </p:nvSpPr>
        <p:spPr>
          <a:xfrm>
            <a:off x="869553" y="2536490"/>
            <a:ext cx="11046985" cy="2031325"/>
          </a:xfrm>
          <a:prstGeom prst="rect">
            <a:avLst/>
          </a:prstGeom>
          <a:noFill/>
        </p:spPr>
        <p:txBody>
          <a:bodyPr wrap="square" rtlCol="0">
            <a:spAutoFit/>
          </a:bodyPr>
          <a:lstStyle/>
          <a:p>
            <a:pPr marL="285750" indent="-285750" algn="just">
              <a:buFont typeface="Arial" panose="020B0604020202020204" pitchFamily="34" charset="0"/>
              <a:buChar char="•"/>
              <a:defRPr/>
            </a:pPr>
            <a:r>
              <a:rPr lang="en-US" sz="3600" dirty="0">
                <a:solidFill>
                  <a:srgbClr val="0D0D0D"/>
                </a:solidFill>
                <a:highlight>
                  <a:srgbClr val="FFFFFF"/>
                </a:highlight>
                <a:latin typeface="Söhne"/>
              </a:rPr>
              <a:t>F</a:t>
            </a:r>
            <a:r>
              <a:rPr lang="en-US" sz="3600" b="0" i="0" dirty="0">
                <a:solidFill>
                  <a:srgbClr val="0D0D0D"/>
                </a:solidFill>
                <a:effectLst/>
                <a:highlight>
                  <a:srgbClr val="FFFFFF"/>
                </a:highlight>
                <a:latin typeface="Söhne"/>
              </a:rPr>
              <a:t>ocus on protecting individuals' personal information, data, and digital assets from unauthorized access, misuse, and exploitation.</a:t>
            </a:r>
          </a:p>
          <a:p>
            <a:pPr marL="285750" indent="-285750" algn="just">
              <a:buFont typeface="Arial" panose="020B0604020202020204" pitchFamily="34" charset="0"/>
              <a:buChar char="•"/>
              <a:defRPr/>
            </a:pPr>
            <a:endParaRPr kumimoji="0" lang="en-US" u="none" strike="noStrike" kern="1200" cap="none" spc="0" normalizeH="0" baseline="0" noProof="0" dirty="0">
              <a:ln>
                <a:noFill/>
              </a:ln>
              <a:solidFill>
                <a:srgbClr val="0D0D0D"/>
              </a:solidFill>
              <a:highlight>
                <a:srgbClr val="FFFFFF"/>
              </a:highlight>
              <a:uLnTx/>
              <a:uFillTx/>
              <a:latin typeface="Söhne"/>
              <a:ea typeface="+mn-ea"/>
              <a:cs typeface="+mn-cs"/>
            </a:endParaRPr>
          </a:p>
        </p:txBody>
      </p:sp>
    </p:spTree>
    <p:custDataLst>
      <p:tags r:id="rId1"/>
    </p:custDataLst>
    <p:extLst>
      <p:ext uri="{BB962C8B-B14F-4D97-AF65-F5344CB8AC3E}">
        <p14:creationId xmlns:p14="http://schemas.microsoft.com/office/powerpoint/2010/main" val="272539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xmlns="" id="{E24A3276-0D46-4952-85BD-23D2A57EBF85}"/>
              </a:ext>
            </a:extLst>
          </p:cNvPr>
          <p:cNvSpPr>
            <a:spLocks noGrp="1"/>
          </p:cNvSpPr>
          <p:nvPr>
            <p:ph type="title"/>
          </p:nvPr>
        </p:nvSpPr>
        <p:spPr/>
        <p:txBody>
          <a:bodyPr/>
          <a:lstStyle/>
          <a:p>
            <a:r>
              <a:rPr lang="en-US" sz="4400" dirty="0"/>
              <a:t>Expectations of a good digital citizenship</a:t>
            </a:r>
          </a:p>
        </p:txBody>
      </p:sp>
      <p:pic>
        <p:nvPicPr>
          <p:cNvPr id="2050" name="Picture 2" descr="The Importance of Digital Citizen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5615" y="1672213"/>
            <a:ext cx="6251401" cy="55086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1559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 more</a:t>
            </a:r>
            <a:endParaRPr lang="en-US" dirty="0"/>
          </a:p>
        </p:txBody>
      </p:sp>
      <p:pic>
        <p:nvPicPr>
          <p:cNvPr id="2" name="Picture 1"/>
          <p:cNvPicPr>
            <a:picLocks noChangeAspect="1"/>
          </p:cNvPicPr>
          <p:nvPr/>
        </p:nvPicPr>
        <p:blipFill>
          <a:blip r:embed="rId3"/>
          <a:stretch>
            <a:fillRect/>
          </a:stretch>
        </p:blipFill>
        <p:spPr>
          <a:xfrm>
            <a:off x="0" y="1661745"/>
            <a:ext cx="12192000" cy="5043853"/>
          </a:xfrm>
          <a:prstGeom prst="rect">
            <a:avLst/>
          </a:prstGeom>
        </p:spPr>
      </p:pic>
    </p:spTree>
    <p:custDataLst>
      <p:tags r:id="rId1"/>
    </p:custDataLst>
    <p:extLst>
      <p:ext uri="{BB962C8B-B14F-4D97-AF65-F5344CB8AC3E}">
        <p14:creationId xmlns:p14="http://schemas.microsoft.com/office/powerpoint/2010/main" val="32901120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50">
      <a:dk1>
        <a:sysClr val="windowText" lastClr="000000"/>
      </a:dk1>
      <a:lt1>
        <a:sysClr val="window" lastClr="FFFFFF"/>
      </a:lt1>
      <a:dk2>
        <a:srgbClr val="17406D"/>
      </a:dk2>
      <a:lt2>
        <a:srgbClr val="DBEFF9"/>
      </a:lt2>
      <a:accent1>
        <a:srgbClr val="0F6FC6"/>
      </a:accent1>
      <a:accent2>
        <a:srgbClr val="86CD90"/>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930376_win32_partially" id="{10637AC0-AFC5-4ECC-A6C8-54A3CB58B447}" vid="{36C0B417-512F-4042-8BD4-5638F572EA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EBEE47-E975-4F93-A8CC-93D51AEF41AC}">
  <ds:schemaRefs>
    <ds:schemaRef ds:uri="http://schemas.microsoft.com/office/2006/metadata/properties"/>
    <ds:schemaRef ds:uri="http://schemas.microsoft.com/office/infopath/2007/PartnerControls"/>
    <ds:schemaRef ds:uri="http://schemas.microsoft.com/sharepoint/v3"/>
    <ds:schemaRef ds:uri="http://purl.org/dc/terms/"/>
    <ds:schemaRef ds:uri="http://schemas.microsoft.com/office/2006/documentManagement/types"/>
    <ds:schemaRef ds:uri="230e9df3-be65-4c73-a93b-d1236ebd677e"/>
    <ds:schemaRef ds:uri="http://schemas.openxmlformats.org/package/2006/metadata/core-properties"/>
    <ds:schemaRef ds:uri="16c05727-aa75-4e4a-9b5f-8a80a1165891"/>
    <ds:schemaRef ds:uri="http://purl.org/dc/elements/1.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FC43B1BF-65BC-4B0E-8E52-87CEF13383E1}">
  <ds:schemaRefs>
    <ds:schemaRef ds:uri="http://schemas.microsoft.com/sharepoint/v3/contenttype/forms"/>
  </ds:schemaRefs>
</ds:datastoreItem>
</file>

<file path=customXml/itemProps3.xml><?xml version="1.0" encoding="utf-8"?>
<ds:datastoreItem xmlns:ds="http://schemas.openxmlformats.org/officeDocument/2006/customXml" ds:itemID="{1C63F421-273F-45B7-A4F8-16DA506884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Learn to draw</Template>
  <TotalTime>389</TotalTime>
  <Words>329</Words>
  <Application>Microsoft Office PowerPoint</Application>
  <PresentationFormat>Widescreen</PresentationFormat>
  <Paragraphs>26</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Söhne</vt:lpstr>
      <vt:lpstr>Office Theme</vt:lpstr>
      <vt:lpstr>Digital Footprints</vt:lpstr>
      <vt:lpstr>Digital footprints</vt:lpstr>
      <vt:lpstr>PowerPoint Presentation</vt:lpstr>
      <vt:lpstr>Online Privacy and Security</vt:lpstr>
      <vt:lpstr>Expectations of a good digital citizenship</vt:lpstr>
      <vt:lpstr>For more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to Draw</dc:title>
  <dc:creator>COMSERV</dc:creator>
  <cp:lastModifiedBy>Learning Tech</cp:lastModifiedBy>
  <cp:revision>17</cp:revision>
  <dcterms:created xsi:type="dcterms:W3CDTF">2024-05-02T18:04:43Z</dcterms:created>
  <dcterms:modified xsi:type="dcterms:W3CDTF">2024-05-08T06:39:46Z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60BE783A-2BEE-4FB5-840F-C71360F1DB30</vt:lpwstr>
  </property>
  <property fmtid="{D5CDD505-2E9C-101B-9397-08002B2CF9AE}" pid="4" name="ArticulatePath">
    <vt:lpwstr>online privancy and security</vt:lpwstr>
  </property>
</Properties>
</file>